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0" r:id="rId3"/>
    <p:sldId id="264" r:id="rId4"/>
    <p:sldId id="263" r:id="rId5"/>
    <p:sldId id="266" r:id="rId6"/>
    <p:sldId id="265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6"/>
    <p:restoredTop sz="94673"/>
  </p:normalViewPr>
  <p:slideViewPr>
    <p:cSldViewPr snapToGrid="0" snapToObjects="1">
      <p:cViewPr varScale="1">
        <p:scale>
          <a:sx n="77" d="100"/>
          <a:sy n="77" d="100"/>
        </p:scale>
        <p:origin x="224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644B83-8E88-9314-5CA8-0F51171CC4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CCFA9D1-1CCE-1420-8464-68FE6C297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FA0973E-7E79-D017-8776-BF7BDFD2A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3FF3CD-CF53-0B43-14DC-14116285A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B1070CD-C05F-E9A2-E4E7-AC70D95D6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44683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8F3D23-669A-3429-B445-AAED86609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68E8D2E-387E-5B4F-88C5-42AC5D584D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DBCFBD2-43B7-2023-CC02-B3363EB10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328764-7734-F28E-A554-1B3079CC1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8F70AC-F33B-00DF-8352-ACA3504EA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68006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EA5C13D-876A-75D8-624E-65F4D5A724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5E64D25-20EA-8DD3-E17A-4975CEAC2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F055718-AC34-9DBE-F192-B7A1BFF4C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77B0C0D-6917-1530-E846-E62313333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54BB7D-CE09-57BA-19D2-33AFDEC8E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00699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8ED9A97-E513-415E-0BB7-9DD802E40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652605D-DD2E-4500-8481-2B5A002A4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186667-E02A-7902-AD46-539D17312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B1B51E-AEA7-4F90-484C-307445B09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9F812A-FDE6-8A70-EB96-2CD349B2B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70196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A29067-B040-8097-355B-D9A255D69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43A2122-74C4-C2F3-B187-BEA3B8792E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F21F706-E064-3B64-737A-ACD5A82F6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A44B84-86F1-B386-394D-D1C32D290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E2B9EE-5DAB-86AD-3ECE-23BDCF28C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01832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788B7D-4FF9-3152-D0B6-A3EC718C3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4692BFC-9F15-A71C-1DB0-DF9BA458FC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847D390-2A35-6685-6A1C-41FB6EFC3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8EA7682-A2B1-971B-A752-FD78B80A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3EFAC8F-A428-F425-ED88-14C3426F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F9A7B26-A160-D560-95DD-B7231C5E9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81146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550776-DF50-973A-6A48-AB31C2B0A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60B69DC-AEC4-6572-34BC-721723263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CDD2F0F-122A-185E-67CD-B612E6265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DD3D9C6-085F-1911-51C9-B0BB55E626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84B2FDB-6B2A-AFAC-6153-FD48B77F80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9B691E4-1639-BD54-E914-D60428C05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7575049-6A40-2E7E-35D9-8A915FE27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40EFDDB-1FD6-08CE-AD16-F7975BCAC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23170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5B368B-BC11-3261-FC4B-0DEB5649D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5E3F181-18D6-3082-2504-E4823F0D9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E14D46E-DC00-C577-C102-D74AD25A9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33F1516-2030-9286-0CF2-513A8917A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01176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0E42ED5-75B6-9093-92F3-B1ED375E0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C5C9BDA-785B-1991-B68B-A21CCB6F2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B6C4E88-1B94-3E44-736C-F0058ED75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87971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CEC8CD-B02B-03E5-5B39-C45C38FC7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CB5997-F9C2-EF8D-1613-65C8ED657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7661876-8B9D-8DF4-1A71-F241F9907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A0231F4-C58D-588A-E77F-DDFD43F9F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85D116A-E4A7-B0B2-E511-A49EEBED8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6EF0630-693C-F92E-02BC-2C73C0937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23970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32D987-9322-290F-008F-D5109755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4FF813F-143F-6076-1F51-6A2C5429E0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F8BCD58-0B42-0148-6824-492674A89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055DDAB-7A23-E848-002B-E2132D4D0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FF2A05-A7FB-6074-A94B-2823DA252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9E00471-7908-9CC8-6673-8ACA3C891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30901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1BF6F1-9E51-780C-73A4-875264EF1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969B15-EEF3-1AAA-5B84-4887D11D7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8632A9-6B7E-3F4F-7FDC-1D250E8930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84909-74C5-604C-B415-EBB8986454E0}" type="datetimeFigureOut">
              <a:rPr kumimoji="1" lang="zh-TW" altLang="en-US" smtClean="0"/>
              <a:t>2022/6/10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CAF0F58-7661-D01F-5777-8CC0C62BB4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9B212E3-8F0B-CFAB-8576-2109A3DD6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E1900D-BBAF-BF4B-8742-E1D1ACF3DC5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14523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群組 59">
            <a:extLst>
              <a:ext uri="{FF2B5EF4-FFF2-40B4-BE49-F238E27FC236}">
                <a16:creationId xmlns:a16="http://schemas.microsoft.com/office/drawing/2014/main" id="{4E89E757-3539-5DA0-ECC3-12EA8B95C207}"/>
              </a:ext>
            </a:extLst>
          </p:cNvPr>
          <p:cNvGrpSpPr/>
          <p:nvPr/>
        </p:nvGrpSpPr>
        <p:grpSpPr>
          <a:xfrm>
            <a:off x="2526244" y="1687285"/>
            <a:ext cx="7053185" cy="3842658"/>
            <a:chOff x="2764971" y="1828800"/>
            <a:chExt cx="8055429" cy="3646714"/>
          </a:xfrm>
        </p:grpSpPr>
        <p:pic>
          <p:nvPicPr>
            <p:cNvPr id="62" name="圖片 61">
              <a:extLst>
                <a:ext uri="{FF2B5EF4-FFF2-40B4-BE49-F238E27FC236}">
                  <a16:creationId xmlns:a16="http://schemas.microsoft.com/office/drawing/2014/main" id="{77B69285-0F0B-0662-5153-98058467E2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180" t="23191" r="9513" b="23633"/>
            <a:stretch/>
          </p:blipFill>
          <p:spPr>
            <a:xfrm>
              <a:off x="2764971" y="1828800"/>
              <a:ext cx="8055429" cy="3646714"/>
            </a:xfrm>
            <a:prstGeom prst="rect">
              <a:avLst/>
            </a:prstGeom>
          </p:spPr>
        </p:pic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DE51A28A-6C45-F739-F95E-C8EDB7A45698}"/>
                </a:ext>
              </a:extLst>
            </p:cNvPr>
            <p:cNvSpPr/>
            <p:nvPr/>
          </p:nvSpPr>
          <p:spPr>
            <a:xfrm>
              <a:off x="2808514" y="1861457"/>
              <a:ext cx="7946572" cy="3581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1FF38017-F2C5-DC34-4F6F-122DB1F23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565" y="1729014"/>
            <a:ext cx="6946900" cy="3759200"/>
          </a:xfrm>
          <a:prstGeom prst="rect">
            <a:avLst/>
          </a:prstGeom>
        </p:spPr>
      </p:pic>
      <p:sp>
        <p:nvSpPr>
          <p:cNvPr id="8" name="橢圓 7">
            <a:extLst>
              <a:ext uri="{FF2B5EF4-FFF2-40B4-BE49-F238E27FC236}">
                <a16:creationId xmlns:a16="http://schemas.microsoft.com/office/drawing/2014/main" id="{C1A70E8D-E8CD-EDC8-625D-612C1580E5AE}"/>
              </a:ext>
            </a:extLst>
          </p:cNvPr>
          <p:cNvSpPr/>
          <p:nvPr/>
        </p:nvSpPr>
        <p:spPr>
          <a:xfrm>
            <a:off x="5836724" y="2537852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39887AB3-BE20-C5E0-B64F-A6BD4DFF5C32}"/>
              </a:ext>
            </a:extLst>
          </p:cNvPr>
          <p:cNvSpPr/>
          <p:nvPr/>
        </p:nvSpPr>
        <p:spPr>
          <a:xfrm>
            <a:off x="5857403" y="210351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E963E1C2-8CAF-8B99-680E-EB3F8EDD669B}"/>
              </a:ext>
            </a:extLst>
          </p:cNvPr>
          <p:cNvSpPr/>
          <p:nvPr/>
        </p:nvSpPr>
        <p:spPr>
          <a:xfrm>
            <a:off x="5884588" y="284338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974778D2-D573-A5C4-19E3-56E5ABB94F98}"/>
              </a:ext>
            </a:extLst>
          </p:cNvPr>
          <p:cNvSpPr/>
          <p:nvPr/>
        </p:nvSpPr>
        <p:spPr>
          <a:xfrm>
            <a:off x="5837696" y="3163812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F87B9306-4DED-1EEB-6BEF-4577A369A023}"/>
              </a:ext>
            </a:extLst>
          </p:cNvPr>
          <p:cNvSpPr/>
          <p:nvPr/>
        </p:nvSpPr>
        <p:spPr>
          <a:xfrm>
            <a:off x="5794711" y="330839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3B43948D-DFE1-19AC-BFB1-7058DEB5D5A5}"/>
              </a:ext>
            </a:extLst>
          </p:cNvPr>
          <p:cNvSpPr/>
          <p:nvPr/>
        </p:nvSpPr>
        <p:spPr>
          <a:xfrm>
            <a:off x="5474280" y="34764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79552D84-FE1D-3BB4-1668-83CC70E86F9C}"/>
              </a:ext>
            </a:extLst>
          </p:cNvPr>
          <p:cNvSpPr/>
          <p:nvPr/>
        </p:nvSpPr>
        <p:spPr>
          <a:xfrm>
            <a:off x="5810341" y="347252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00BC675A-4716-12FF-B150-6F62B0F9F2CE}"/>
              </a:ext>
            </a:extLst>
          </p:cNvPr>
          <p:cNvSpPr/>
          <p:nvPr/>
        </p:nvSpPr>
        <p:spPr>
          <a:xfrm>
            <a:off x="6330065" y="298796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46121413-FC66-60F0-6FDE-9C3E7330DD2C}"/>
              </a:ext>
            </a:extLst>
          </p:cNvPr>
          <p:cNvSpPr/>
          <p:nvPr/>
        </p:nvSpPr>
        <p:spPr>
          <a:xfrm>
            <a:off x="5974465" y="195242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id="{7186481B-F505-7903-6A14-95AE4F1872C7}"/>
              </a:ext>
            </a:extLst>
          </p:cNvPr>
          <p:cNvSpPr/>
          <p:nvPr/>
        </p:nvSpPr>
        <p:spPr>
          <a:xfrm>
            <a:off x="6392588" y="211655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27BB6B72-F606-33ED-934C-284355153011}"/>
              </a:ext>
            </a:extLst>
          </p:cNvPr>
          <p:cNvSpPr/>
          <p:nvPr/>
        </p:nvSpPr>
        <p:spPr>
          <a:xfrm>
            <a:off x="6568435" y="260891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橢圓 18">
            <a:extLst>
              <a:ext uri="{FF2B5EF4-FFF2-40B4-BE49-F238E27FC236}">
                <a16:creationId xmlns:a16="http://schemas.microsoft.com/office/drawing/2014/main" id="{F185F8CD-9708-EFCA-69FC-C05CC81758FE}"/>
              </a:ext>
            </a:extLst>
          </p:cNvPr>
          <p:cNvSpPr/>
          <p:nvPr/>
        </p:nvSpPr>
        <p:spPr>
          <a:xfrm>
            <a:off x="6724742" y="26831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橢圓 19">
            <a:extLst>
              <a:ext uri="{FF2B5EF4-FFF2-40B4-BE49-F238E27FC236}">
                <a16:creationId xmlns:a16="http://schemas.microsoft.com/office/drawing/2014/main" id="{D780C422-D822-9242-2DF4-0202443FBD5A}"/>
              </a:ext>
            </a:extLst>
          </p:cNvPr>
          <p:cNvSpPr/>
          <p:nvPr/>
        </p:nvSpPr>
        <p:spPr>
          <a:xfrm>
            <a:off x="6630958" y="287073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橢圓 20">
            <a:extLst>
              <a:ext uri="{FF2B5EF4-FFF2-40B4-BE49-F238E27FC236}">
                <a16:creationId xmlns:a16="http://schemas.microsoft.com/office/drawing/2014/main" id="{18746828-7920-19CF-29A3-AB16BA57596F}"/>
              </a:ext>
            </a:extLst>
          </p:cNvPr>
          <p:cNvSpPr/>
          <p:nvPr/>
        </p:nvSpPr>
        <p:spPr>
          <a:xfrm>
            <a:off x="6732557" y="223378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橢圓 21">
            <a:extLst>
              <a:ext uri="{FF2B5EF4-FFF2-40B4-BE49-F238E27FC236}">
                <a16:creationId xmlns:a16="http://schemas.microsoft.com/office/drawing/2014/main" id="{9A36B0A3-D688-08D0-447E-C8CE54CD681B}"/>
              </a:ext>
            </a:extLst>
          </p:cNvPr>
          <p:cNvSpPr/>
          <p:nvPr/>
        </p:nvSpPr>
        <p:spPr>
          <a:xfrm>
            <a:off x="6974834" y="23666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F41C5BFB-9F34-E7FB-CCB9-800BC83A1DEF}"/>
              </a:ext>
            </a:extLst>
          </p:cNvPr>
          <p:cNvSpPr/>
          <p:nvPr/>
        </p:nvSpPr>
        <p:spPr>
          <a:xfrm>
            <a:off x="7396865" y="23080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C8417B3-3152-8A8D-AFCC-05F6CEAEA81D}"/>
              </a:ext>
            </a:extLst>
          </p:cNvPr>
          <p:cNvSpPr/>
          <p:nvPr/>
        </p:nvSpPr>
        <p:spPr>
          <a:xfrm>
            <a:off x="7107696" y="26714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7652B096-88C5-CBD2-FA1C-5378B574ED35}"/>
              </a:ext>
            </a:extLst>
          </p:cNvPr>
          <p:cNvSpPr/>
          <p:nvPr/>
        </p:nvSpPr>
        <p:spPr>
          <a:xfrm>
            <a:off x="7478926" y="25190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6" name="橢圓 25">
            <a:extLst>
              <a:ext uri="{FF2B5EF4-FFF2-40B4-BE49-F238E27FC236}">
                <a16:creationId xmlns:a16="http://schemas.microsoft.com/office/drawing/2014/main" id="{E33E8FFB-BCCE-DAED-0C49-56732292CC23}"/>
              </a:ext>
            </a:extLst>
          </p:cNvPr>
          <p:cNvSpPr/>
          <p:nvPr/>
        </p:nvSpPr>
        <p:spPr>
          <a:xfrm>
            <a:off x="7959572" y="249169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橢圓 26">
            <a:extLst>
              <a:ext uri="{FF2B5EF4-FFF2-40B4-BE49-F238E27FC236}">
                <a16:creationId xmlns:a16="http://schemas.microsoft.com/office/drawing/2014/main" id="{DCB1E7AA-94F2-E277-81E3-66ADA70B0093}"/>
              </a:ext>
            </a:extLst>
          </p:cNvPr>
          <p:cNvSpPr/>
          <p:nvPr/>
        </p:nvSpPr>
        <p:spPr>
          <a:xfrm>
            <a:off x="7154588" y="295279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8" name="橢圓 27">
            <a:extLst>
              <a:ext uri="{FF2B5EF4-FFF2-40B4-BE49-F238E27FC236}">
                <a16:creationId xmlns:a16="http://schemas.microsoft.com/office/drawing/2014/main" id="{47F010A5-AE79-9883-9974-0080B9E8666C}"/>
              </a:ext>
            </a:extLst>
          </p:cNvPr>
          <p:cNvSpPr/>
          <p:nvPr/>
        </p:nvSpPr>
        <p:spPr>
          <a:xfrm>
            <a:off x="7529726" y="27339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9" name="橢圓 28">
            <a:extLst>
              <a:ext uri="{FF2B5EF4-FFF2-40B4-BE49-F238E27FC236}">
                <a16:creationId xmlns:a16="http://schemas.microsoft.com/office/drawing/2014/main" id="{9377D818-CE85-212A-31D0-7FCE89D2D159}"/>
              </a:ext>
            </a:extLst>
          </p:cNvPr>
          <p:cNvSpPr/>
          <p:nvPr/>
        </p:nvSpPr>
        <p:spPr>
          <a:xfrm>
            <a:off x="7842341" y="28160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橢圓 29">
            <a:extLst>
              <a:ext uri="{FF2B5EF4-FFF2-40B4-BE49-F238E27FC236}">
                <a16:creationId xmlns:a16="http://schemas.microsoft.com/office/drawing/2014/main" id="{255F2AE7-D4C5-B33B-4CD6-060E19D00AD6}"/>
              </a:ext>
            </a:extLst>
          </p:cNvPr>
          <p:cNvSpPr/>
          <p:nvPr/>
        </p:nvSpPr>
        <p:spPr>
          <a:xfrm>
            <a:off x="7678219" y="295670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200325BA-87B3-830F-EF08-D581464E1316}"/>
              </a:ext>
            </a:extLst>
          </p:cNvPr>
          <p:cNvSpPr/>
          <p:nvPr/>
        </p:nvSpPr>
        <p:spPr>
          <a:xfrm>
            <a:off x="6791172" y="31286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E8680E18-D7FA-747C-56A0-2FCB56CF9064}"/>
              </a:ext>
            </a:extLst>
          </p:cNvPr>
          <p:cNvSpPr/>
          <p:nvPr/>
        </p:nvSpPr>
        <p:spPr>
          <a:xfrm>
            <a:off x="6986557" y="32771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2DB2C119-B8D2-8AF6-5948-D6D66E44214A}"/>
              </a:ext>
            </a:extLst>
          </p:cNvPr>
          <p:cNvSpPr/>
          <p:nvPr/>
        </p:nvSpPr>
        <p:spPr>
          <a:xfrm>
            <a:off x="7662588" y="317162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42B6AA8A-2543-D2AA-015F-E15E1E2145C9}"/>
              </a:ext>
            </a:extLst>
          </p:cNvPr>
          <p:cNvSpPr/>
          <p:nvPr/>
        </p:nvSpPr>
        <p:spPr>
          <a:xfrm>
            <a:off x="6556711" y="32732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34E43CFB-EC91-2918-D60C-31683F3FF546}"/>
              </a:ext>
            </a:extLst>
          </p:cNvPr>
          <p:cNvSpPr/>
          <p:nvPr/>
        </p:nvSpPr>
        <p:spPr>
          <a:xfrm>
            <a:off x="6384772" y="34647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橢圓 35">
            <a:extLst>
              <a:ext uri="{FF2B5EF4-FFF2-40B4-BE49-F238E27FC236}">
                <a16:creationId xmlns:a16="http://schemas.microsoft.com/office/drawing/2014/main" id="{1EC2ECDE-0B59-D436-3B97-970556653D9A}"/>
              </a:ext>
            </a:extLst>
          </p:cNvPr>
          <p:cNvSpPr/>
          <p:nvPr/>
        </p:nvSpPr>
        <p:spPr>
          <a:xfrm>
            <a:off x="6681757" y="346470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7" name="橢圓 36">
            <a:extLst>
              <a:ext uri="{FF2B5EF4-FFF2-40B4-BE49-F238E27FC236}">
                <a16:creationId xmlns:a16="http://schemas.microsoft.com/office/drawing/2014/main" id="{391D681E-AF80-0BDD-9EA0-E9B3364CBEB2}"/>
              </a:ext>
            </a:extLst>
          </p:cNvPr>
          <p:cNvSpPr/>
          <p:nvPr/>
        </p:nvSpPr>
        <p:spPr>
          <a:xfrm>
            <a:off x="6212833" y="358975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8" name="橢圓 37">
            <a:extLst>
              <a:ext uri="{FF2B5EF4-FFF2-40B4-BE49-F238E27FC236}">
                <a16:creationId xmlns:a16="http://schemas.microsoft.com/office/drawing/2014/main" id="{0A2C5911-7E25-FE93-7CE5-D8693DF27F7A}"/>
              </a:ext>
            </a:extLst>
          </p:cNvPr>
          <p:cNvSpPr/>
          <p:nvPr/>
        </p:nvSpPr>
        <p:spPr>
          <a:xfrm>
            <a:off x="6416033" y="382421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9" name="橢圓 38">
            <a:extLst>
              <a:ext uri="{FF2B5EF4-FFF2-40B4-BE49-F238E27FC236}">
                <a16:creationId xmlns:a16="http://schemas.microsoft.com/office/drawing/2014/main" id="{859ACC2C-D665-A3A5-2FEA-C8D20CB8BFCE}"/>
              </a:ext>
            </a:extLst>
          </p:cNvPr>
          <p:cNvSpPr/>
          <p:nvPr/>
        </p:nvSpPr>
        <p:spPr>
          <a:xfrm>
            <a:off x="6400403" y="39219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0" name="橢圓 39">
            <a:extLst>
              <a:ext uri="{FF2B5EF4-FFF2-40B4-BE49-F238E27FC236}">
                <a16:creationId xmlns:a16="http://schemas.microsoft.com/office/drawing/2014/main" id="{62C8DBC4-9A44-859D-2BF1-0BD3F3256F72}"/>
              </a:ext>
            </a:extLst>
          </p:cNvPr>
          <p:cNvSpPr/>
          <p:nvPr/>
        </p:nvSpPr>
        <p:spPr>
          <a:xfrm>
            <a:off x="6396495" y="409775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1" name="橢圓 40">
            <a:extLst>
              <a:ext uri="{FF2B5EF4-FFF2-40B4-BE49-F238E27FC236}">
                <a16:creationId xmlns:a16="http://schemas.microsoft.com/office/drawing/2014/main" id="{4228CBC6-8A8A-8085-FF9B-69D380D398C9}"/>
              </a:ext>
            </a:extLst>
          </p:cNvPr>
          <p:cNvSpPr/>
          <p:nvPr/>
        </p:nvSpPr>
        <p:spPr>
          <a:xfrm>
            <a:off x="6509818" y="39727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2" name="橢圓 41">
            <a:extLst>
              <a:ext uri="{FF2B5EF4-FFF2-40B4-BE49-F238E27FC236}">
                <a16:creationId xmlns:a16="http://schemas.microsoft.com/office/drawing/2014/main" id="{96824B23-9BFF-3FCA-BC5A-B734ACFAB0D9}"/>
              </a:ext>
            </a:extLst>
          </p:cNvPr>
          <p:cNvSpPr/>
          <p:nvPr/>
        </p:nvSpPr>
        <p:spPr>
          <a:xfrm>
            <a:off x="7088156" y="349987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3" name="橢圓 42">
            <a:extLst>
              <a:ext uri="{FF2B5EF4-FFF2-40B4-BE49-F238E27FC236}">
                <a16:creationId xmlns:a16="http://schemas.microsoft.com/office/drawing/2014/main" id="{F65ADF5A-1131-CF80-F71C-686003E04A27}"/>
              </a:ext>
            </a:extLst>
          </p:cNvPr>
          <p:cNvSpPr/>
          <p:nvPr/>
        </p:nvSpPr>
        <p:spPr>
          <a:xfrm>
            <a:off x="7697756" y="374605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4" name="橢圓 43">
            <a:extLst>
              <a:ext uri="{FF2B5EF4-FFF2-40B4-BE49-F238E27FC236}">
                <a16:creationId xmlns:a16="http://schemas.microsoft.com/office/drawing/2014/main" id="{74518BE7-E507-8C4B-8E00-C676B263BB95}"/>
              </a:ext>
            </a:extLst>
          </p:cNvPr>
          <p:cNvSpPr/>
          <p:nvPr/>
        </p:nvSpPr>
        <p:spPr>
          <a:xfrm>
            <a:off x="8104156" y="328885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5" name="橢圓 44">
            <a:extLst>
              <a:ext uri="{FF2B5EF4-FFF2-40B4-BE49-F238E27FC236}">
                <a16:creationId xmlns:a16="http://schemas.microsoft.com/office/drawing/2014/main" id="{E50AF864-58E1-3384-482C-9F607DC3FFC0}"/>
              </a:ext>
            </a:extLst>
          </p:cNvPr>
          <p:cNvSpPr/>
          <p:nvPr/>
        </p:nvSpPr>
        <p:spPr>
          <a:xfrm>
            <a:off x="8459756" y="33787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6" name="橢圓 45">
            <a:extLst>
              <a:ext uri="{FF2B5EF4-FFF2-40B4-BE49-F238E27FC236}">
                <a16:creationId xmlns:a16="http://schemas.microsoft.com/office/drawing/2014/main" id="{35995697-CB8F-AD2F-20F5-F55C3A76B0ED}"/>
              </a:ext>
            </a:extLst>
          </p:cNvPr>
          <p:cNvSpPr/>
          <p:nvPr/>
        </p:nvSpPr>
        <p:spPr>
          <a:xfrm>
            <a:off x="5704834" y="371479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7" name="橢圓 46">
            <a:extLst>
              <a:ext uri="{FF2B5EF4-FFF2-40B4-BE49-F238E27FC236}">
                <a16:creationId xmlns:a16="http://schemas.microsoft.com/office/drawing/2014/main" id="{66EF9AD2-1FE0-44D7-2447-BA44B67F883A}"/>
              </a:ext>
            </a:extLst>
          </p:cNvPr>
          <p:cNvSpPr/>
          <p:nvPr/>
        </p:nvSpPr>
        <p:spPr>
          <a:xfrm>
            <a:off x="5982280" y="379685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8" name="橢圓 47">
            <a:extLst>
              <a:ext uri="{FF2B5EF4-FFF2-40B4-BE49-F238E27FC236}">
                <a16:creationId xmlns:a16="http://schemas.microsoft.com/office/drawing/2014/main" id="{D1D5E34A-AD8D-2010-3621-52335A911360}"/>
              </a:ext>
            </a:extLst>
          </p:cNvPr>
          <p:cNvSpPr/>
          <p:nvPr/>
        </p:nvSpPr>
        <p:spPr>
          <a:xfrm>
            <a:off x="5833788" y="393753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9" name="橢圓 48">
            <a:extLst>
              <a:ext uri="{FF2B5EF4-FFF2-40B4-BE49-F238E27FC236}">
                <a16:creationId xmlns:a16="http://schemas.microsoft.com/office/drawing/2014/main" id="{6C90F30E-F80C-CEEC-FE01-E705C26F2D65}"/>
              </a:ext>
            </a:extLst>
          </p:cNvPr>
          <p:cNvSpPr/>
          <p:nvPr/>
        </p:nvSpPr>
        <p:spPr>
          <a:xfrm>
            <a:off x="6115141" y="40039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0" name="橢圓 49">
            <a:extLst>
              <a:ext uri="{FF2B5EF4-FFF2-40B4-BE49-F238E27FC236}">
                <a16:creationId xmlns:a16="http://schemas.microsoft.com/office/drawing/2014/main" id="{917F44A5-D063-0D8B-FE0B-A837EBE6BEDF}"/>
              </a:ext>
            </a:extLst>
          </p:cNvPr>
          <p:cNvSpPr/>
          <p:nvPr/>
        </p:nvSpPr>
        <p:spPr>
          <a:xfrm>
            <a:off x="5431295" y="39844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1" name="橢圓 50">
            <a:extLst>
              <a:ext uri="{FF2B5EF4-FFF2-40B4-BE49-F238E27FC236}">
                <a16:creationId xmlns:a16="http://schemas.microsoft.com/office/drawing/2014/main" id="{F1FE392A-4511-7C2B-3EB7-986009BD4B7E}"/>
              </a:ext>
            </a:extLst>
          </p:cNvPr>
          <p:cNvSpPr/>
          <p:nvPr/>
        </p:nvSpPr>
        <p:spPr>
          <a:xfrm>
            <a:off x="4333233" y="4164182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2" name="橢圓 51">
            <a:extLst>
              <a:ext uri="{FF2B5EF4-FFF2-40B4-BE49-F238E27FC236}">
                <a16:creationId xmlns:a16="http://schemas.microsoft.com/office/drawing/2014/main" id="{D43237A2-FCFC-3643-EC01-1D3A8F68B1D3}"/>
              </a:ext>
            </a:extLst>
          </p:cNvPr>
          <p:cNvSpPr/>
          <p:nvPr/>
        </p:nvSpPr>
        <p:spPr>
          <a:xfrm>
            <a:off x="4247264" y="40547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3" name="橢圓 52">
            <a:extLst>
              <a:ext uri="{FF2B5EF4-FFF2-40B4-BE49-F238E27FC236}">
                <a16:creationId xmlns:a16="http://schemas.microsoft.com/office/drawing/2014/main" id="{273ED406-93D2-1C5D-7BD1-3513B13A4843}"/>
              </a:ext>
            </a:extLst>
          </p:cNvPr>
          <p:cNvSpPr/>
          <p:nvPr/>
        </p:nvSpPr>
        <p:spPr>
          <a:xfrm>
            <a:off x="6326156" y="44455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4" name="橢圓 53">
            <a:extLst>
              <a:ext uri="{FF2B5EF4-FFF2-40B4-BE49-F238E27FC236}">
                <a16:creationId xmlns:a16="http://schemas.microsoft.com/office/drawing/2014/main" id="{A532BCF1-531A-6262-5233-814D1596BBC6}"/>
              </a:ext>
            </a:extLst>
          </p:cNvPr>
          <p:cNvSpPr/>
          <p:nvPr/>
        </p:nvSpPr>
        <p:spPr>
          <a:xfrm>
            <a:off x="6083880" y="461747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5" name="橢圓 54">
            <a:extLst>
              <a:ext uri="{FF2B5EF4-FFF2-40B4-BE49-F238E27FC236}">
                <a16:creationId xmlns:a16="http://schemas.microsoft.com/office/drawing/2014/main" id="{9C475B1A-C793-44DE-4EE8-E600723DF0A0}"/>
              </a:ext>
            </a:extLst>
          </p:cNvPr>
          <p:cNvSpPr/>
          <p:nvPr/>
        </p:nvSpPr>
        <p:spPr>
          <a:xfrm>
            <a:off x="6431664" y="46487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6" name="橢圓 55">
            <a:extLst>
              <a:ext uri="{FF2B5EF4-FFF2-40B4-BE49-F238E27FC236}">
                <a16:creationId xmlns:a16="http://schemas.microsoft.com/office/drawing/2014/main" id="{B8CB1F96-8801-2075-DE06-A024CAE2E13D}"/>
              </a:ext>
            </a:extLst>
          </p:cNvPr>
          <p:cNvSpPr/>
          <p:nvPr/>
        </p:nvSpPr>
        <p:spPr>
          <a:xfrm>
            <a:off x="6736464" y="46839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7" name="橢圓 56">
            <a:extLst>
              <a:ext uri="{FF2B5EF4-FFF2-40B4-BE49-F238E27FC236}">
                <a16:creationId xmlns:a16="http://schemas.microsoft.com/office/drawing/2014/main" id="{991397AF-CBA4-04DA-B200-9932404C1E20}"/>
              </a:ext>
            </a:extLst>
          </p:cNvPr>
          <p:cNvSpPr/>
          <p:nvPr/>
        </p:nvSpPr>
        <p:spPr>
          <a:xfrm>
            <a:off x="4208187" y="443772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8" name="橢圓 57">
            <a:extLst>
              <a:ext uri="{FF2B5EF4-FFF2-40B4-BE49-F238E27FC236}">
                <a16:creationId xmlns:a16="http://schemas.microsoft.com/office/drawing/2014/main" id="{A6F479B9-2DB6-ADFB-75AC-6F542EF6114C}"/>
              </a:ext>
            </a:extLst>
          </p:cNvPr>
          <p:cNvSpPr/>
          <p:nvPr/>
        </p:nvSpPr>
        <p:spPr>
          <a:xfrm>
            <a:off x="3985449" y="425405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1" name="橢圓 60">
            <a:extLst>
              <a:ext uri="{FF2B5EF4-FFF2-40B4-BE49-F238E27FC236}">
                <a16:creationId xmlns:a16="http://schemas.microsoft.com/office/drawing/2014/main" id="{64689DB7-5AA5-B47D-10A3-5D6346B0574B}"/>
              </a:ext>
            </a:extLst>
          </p:cNvPr>
          <p:cNvSpPr/>
          <p:nvPr/>
        </p:nvSpPr>
        <p:spPr>
          <a:xfrm>
            <a:off x="3911203" y="44963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1664B3D2-3B9F-DCB8-0AA6-1C4330F3E8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22" t="20652" r="29196" b="77126"/>
          <a:stretch/>
        </p:blipFill>
        <p:spPr>
          <a:xfrm>
            <a:off x="3690256" y="1415143"/>
            <a:ext cx="4956884" cy="185057"/>
          </a:xfrm>
          <a:prstGeom prst="rect">
            <a:avLst/>
          </a:prstGeom>
        </p:spPr>
      </p:pic>
      <p:pic>
        <p:nvPicPr>
          <p:cNvPr id="65" name="圖片 64">
            <a:extLst>
              <a:ext uri="{FF2B5EF4-FFF2-40B4-BE49-F238E27FC236}">
                <a16:creationId xmlns:a16="http://schemas.microsoft.com/office/drawing/2014/main" id="{11A1D19B-E122-8BE0-99C6-69F856777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73" t="76684" r="8587" b="17830"/>
          <a:stretch/>
        </p:blipFill>
        <p:spPr>
          <a:xfrm>
            <a:off x="2503714" y="5649685"/>
            <a:ext cx="7228116" cy="333218"/>
          </a:xfrm>
          <a:prstGeom prst="rect">
            <a:avLst/>
          </a:prstGeom>
        </p:spPr>
      </p:pic>
      <p:pic>
        <p:nvPicPr>
          <p:cNvPr id="66" name="圖片 65">
            <a:extLst>
              <a:ext uri="{FF2B5EF4-FFF2-40B4-BE49-F238E27FC236}">
                <a16:creationId xmlns:a16="http://schemas.microsoft.com/office/drawing/2014/main" id="{7E9507EF-565C-4AFA-7943-000347FA0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9" t="22080" r="87926" b="22364"/>
          <a:stretch/>
        </p:blipFill>
        <p:spPr>
          <a:xfrm>
            <a:off x="1915886" y="1632857"/>
            <a:ext cx="555172" cy="3965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15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群組 59">
            <a:extLst>
              <a:ext uri="{FF2B5EF4-FFF2-40B4-BE49-F238E27FC236}">
                <a16:creationId xmlns:a16="http://schemas.microsoft.com/office/drawing/2014/main" id="{4E89E757-3539-5DA0-ECC3-12EA8B95C207}"/>
              </a:ext>
            </a:extLst>
          </p:cNvPr>
          <p:cNvGrpSpPr/>
          <p:nvPr/>
        </p:nvGrpSpPr>
        <p:grpSpPr>
          <a:xfrm>
            <a:off x="2526244" y="1687285"/>
            <a:ext cx="7053185" cy="3842658"/>
            <a:chOff x="2764971" y="1828800"/>
            <a:chExt cx="8055429" cy="3646714"/>
          </a:xfrm>
        </p:grpSpPr>
        <p:pic>
          <p:nvPicPr>
            <p:cNvPr id="62" name="圖片 61">
              <a:extLst>
                <a:ext uri="{FF2B5EF4-FFF2-40B4-BE49-F238E27FC236}">
                  <a16:creationId xmlns:a16="http://schemas.microsoft.com/office/drawing/2014/main" id="{77B69285-0F0B-0662-5153-98058467E2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180" t="23191" r="9513" b="23633"/>
            <a:stretch/>
          </p:blipFill>
          <p:spPr>
            <a:xfrm>
              <a:off x="2764971" y="1828800"/>
              <a:ext cx="8055429" cy="3646714"/>
            </a:xfrm>
            <a:prstGeom prst="rect">
              <a:avLst/>
            </a:prstGeom>
          </p:spPr>
        </p:pic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DE51A28A-6C45-F739-F95E-C8EDB7A45698}"/>
                </a:ext>
              </a:extLst>
            </p:cNvPr>
            <p:cNvSpPr/>
            <p:nvPr/>
          </p:nvSpPr>
          <p:spPr>
            <a:xfrm>
              <a:off x="2808514" y="1861457"/>
              <a:ext cx="7946572" cy="3581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1FF38017-F2C5-DC34-4F6F-122DB1F23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565" y="1729014"/>
            <a:ext cx="6946900" cy="3759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橢圓 7">
            <a:extLst>
              <a:ext uri="{FF2B5EF4-FFF2-40B4-BE49-F238E27FC236}">
                <a16:creationId xmlns:a16="http://schemas.microsoft.com/office/drawing/2014/main" id="{C1A70E8D-E8CD-EDC8-625D-612C1580E5AE}"/>
              </a:ext>
            </a:extLst>
          </p:cNvPr>
          <p:cNvSpPr/>
          <p:nvPr/>
        </p:nvSpPr>
        <p:spPr>
          <a:xfrm>
            <a:off x="5836724" y="2537852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39887AB3-BE20-C5E0-B64F-A6BD4DFF5C32}"/>
              </a:ext>
            </a:extLst>
          </p:cNvPr>
          <p:cNvSpPr/>
          <p:nvPr/>
        </p:nvSpPr>
        <p:spPr>
          <a:xfrm>
            <a:off x="5857403" y="210351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E963E1C2-8CAF-8B99-680E-EB3F8EDD669B}"/>
              </a:ext>
            </a:extLst>
          </p:cNvPr>
          <p:cNvSpPr/>
          <p:nvPr/>
        </p:nvSpPr>
        <p:spPr>
          <a:xfrm>
            <a:off x="5884588" y="284338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974778D2-D573-A5C4-19E3-56E5ABB94F98}"/>
              </a:ext>
            </a:extLst>
          </p:cNvPr>
          <p:cNvSpPr/>
          <p:nvPr/>
        </p:nvSpPr>
        <p:spPr>
          <a:xfrm>
            <a:off x="5837696" y="3163812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F87B9306-4DED-1EEB-6BEF-4577A369A023}"/>
              </a:ext>
            </a:extLst>
          </p:cNvPr>
          <p:cNvSpPr/>
          <p:nvPr/>
        </p:nvSpPr>
        <p:spPr>
          <a:xfrm>
            <a:off x="5794711" y="330839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3B43948D-DFE1-19AC-BFB1-7058DEB5D5A5}"/>
              </a:ext>
            </a:extLst>
          </p:cNvPr>
          <p:cNvSpPr/>
          <p:nvPr/>
        </p:nvSpPr>
        <p:spPr>
          <a:xfrm>
            <a:off x="5474280" y="34764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79552D84-FE1D-3BB4-1668-83CC70E86F9C}"/>
              </a:ext>
            </a:extLst>
          </p:cNvPr>
          <p:cNvSpPr/>
          <p:nvPr/>
        </p:nvSpPr>
        <p:spPr>
          <a:xfrm>
            <a:off x="5810341" y="347252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00BC675A-4716-12FF-B150-6F62B0F9F2CE}"/>
              </a:ext>
            </a:extLst>
          </p:cNvPr>
          <p:cNvSpPr/>
          <p:nvPr/>
        </p:nvSpPr>
        <p:spPr>
          <a:xfrm>
            <a:off x="6330065" y="298796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46121413-FC66-60F0-6FDE-9C3E7330DD2C}"/>
              </a:ext>
            </a:extLst>
          </p:cNvPr>
          <p:cNvSpPr/>
          <p:nvPr/>
        </p:nvSpPr>
        <p:spPr>
          <a:xfrm>
            <a:off x="5974465" y="195242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id="{7186481B-F505-7903-6A14-95AE4F1872C7}"/>
              </a:ext>
            </a:extLst>
          </p:cNvPr>
          <p:cNvSpPr/>
          <p:nvPr/>
        </p:nvSpPr>
        <p:spPr>
          <a:xfrm>
            <a:off x="6392588" y="211655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27BB6B72-F606-33ED-934C-284355153011}"/>
              </a:ext>
            </a:extLst>
          </p:cNvPr>
          <p:cNvSpPr/>
          <p:nvPr/>
        </p:nvSpPr>
        <p:spPr>
          <a:xfrm>
            <a:off x="6568435" y="260891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橢圓 18">
            <a:extLst>
              <a:ext uri="{FF2B5EF4-FFF2-40B4-BE49-F238E27FC236}">
                <a16:creationId xmlns:a16="http://schemas.microsoft.com/office/drawing/2014/main" id="{F185F8CD-9708-EFCA-69FC-C05CC81758FE}"/>
              </a:ext>
            </a:extLst>
          </p:cNvPr>
          <p:cNvSpPr/>
          <p:nvPr/>
        </p:nvSpPr>
        <p:spPr>
          <a:xfrm>
            <a:off x="6724742" y="26831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橢圓 19">
            <a:extLst>
              <a:ext uri="{FF2B5EF4-FFF2-40B4-BE49-F238E27FC236}">
                <a16:creationId xmlns:a16="http://schemas.microsoft.com/office/drawing/2014/main" id="{D780C422-D822-9242-2DF4-0202443FBD5A}"/>
              </a:ext>
            </a:extLst>
          </p:cNvPr>
          <p:cNvSpPr/>
          <p:nvPr/>
        </p:nvSpPr>
        <p:spPr>
          <a:xfrm>
            <a:off x="6630958" y="287073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橢圓 20">
            <a:extLst>
              <a:ext uri="{FF2B5EF4-FFF2-40B4-BE49-F238E27FC236}">
                <a16:creationId xmlns:a16="http://schemas.microsoft.com/office/drawing/2014/main" id="{18746828-7920-19CF-29A3-AB16BA57596F}"/>
              </a:ext>
            </a:extLst>
          </p:cNvPr>
          <p:cNvSpPr/>
          <p:nvPr/>
        </p:nvSpPr>
        <p:spPr>
          <a:xfrm>
            <a:off x="6732557" y="223378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橢圓 21">
            <a:extLst>
              <a:ext uri="{FF2B5EF4-FFF2-40B4-BE49-F238E27FC236}">
                <a16:creationId xmlns:a16="http://schemas.microsoft.com/office/drawing/2014/main" id="{9A36B0A3-D688-08D0-447E-C8CE54CD681B}"/>
              </a:ext>
            </a:extLst>
          </p:cNvPr>
          <p:cNvSpPr/>
          <p:nvPr/>
        </p:nvSpPr>
        <p:spPr>
          <a:xfrm>
            <a:off x="6974834" y="23666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F41C5BFB-9F34-E7FB-CCB9-800BC83A1DEF}"/>
              </a:ext>
            </a:extLst>
          </p:cNvPr>
          <p:cNvSpPr/>
          <p:nvPr/>
        </p:nvSpPr>
        <p:spPr>
          <a:xfrm>
            <a:off x="7396865" y="23080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C8417B3-3152-8A8D-AFCC-05F6CEAEA81D}"/>
              </a:ext>
            </a:extLst>
          </p:cNvPr>
          <p:cNvSpPr/>
          <p:nvPr/>
        </p:nvSpPr>
        <p:spPr>
          <a:xfrm>
            <a:off x="7107696" y="26714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7652B096-88C5-CBD2-FA1C-5378B574ED35}"/>
              </a:ext>
            </a:extLst>
          </p:cNvPr>
          <p:cNvSpPr/>
          <p:nvPr/>
        </p:nvSpPr>
        <p:spPr>
          <a:xfrm>
            <a:off x="7478926" y="25190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6" name="橢圓 25">
            <a:extLst>
              <a:ext uri="{FF2B5EF4-FFF2-40B4-BE49-F238E27FC236}">
                <a16:creationId xmlns:a16="http://schemas.microsoft.com/office/drawing/2014/main" id="{E33E8FFB-BCCE-DAED-0C49-56732292CC23}"/>
              </a:ext>
            </a:extLst>
          </p:cNvPr>
          <p:cNvSpPr/>
          <p:nvPr/>
        </p:nvSpPr>
        <p:spPr>
          <a:xfrm>
            <a:off x="7959572" y="249169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橢圓 26">
            <a:extLst>
              <a:ext uri="{FF2B5EF4-FFF2-40B4-BE49-F238E27FC236}">
                <a16:creationId xmlns:a16="http://schemas.microsoft.com/office/drawing/2014/main" id="{DCB1E7AA-94F2-E277-81E3-66ADA70B0093}"/>
              </a:ext>
            </a:extLst>
          </p:cNvPr>
          <p:cNvSpPr/>
          <p:nvPr/>
        </p:nvSpPr>
        <p:spPr>
          <a:xfrm>
            <a:off x="7154588" y="295279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8" name="橢圓 27">
            <a:extLst>
              <a:ext uri="{FF2B5EF4-FFF2-40B4-BE49-F238E27FC236}">
                <a16:creationId xmlns:a16="http://schemas.microsoft.com/office/drawing/2014/main" id="{47F010A5-AE79-9883-9974-0080B9E8666C}"/>
              </a:ext>
            </a:extLst>
          </p:cNvPr>
          <p:cNvSpPr/>
          <p:nvPr/>
        </p:nvSpPr>
        <p:spPr>
          <a:xfrm>
            <a:off x="7529726" y="27339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9" name="橢圓 28">
            <a:extLst>
              <a:ext uri="{FF2B5EF4-FFF2-40B4-BE49-F238E27FC236}">
                <a16:creationId xmlns:a16="http://schemas.microsoft.com/office/drawing/2014/main" id="{9377D818-CE85-212A-31D0-7FCE89D2D159}"/>
              </a:ext>
            </a:extLst>
          </p:cNvPr>
          <p:cNvSpPr/>
          <p:nvPr/>
        </p:nvSpPr>
        <p:spPr>
          <a:xfrm>
            <a:off x="7842341" y="28160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橢圓 29">
            <a:extLst>
              <a:ext uri="{FF2B5EF4-FFF2-40B4-BE49-F238E27FC236}">
                <a16:creationId xmlns:a16="http://schemas.microsoft.com/office/drawing/2014/main" id="{255F2AE7-D4C5-B33B-4CD6-060E19D00AD6}"/>
              </a:ext>
            </a:extLst>
          </p:cNvPr>
          <p:cNvSpPr/>
          <p:nvPr/>
        </p:nvSpPr>
        <p:spPr>
          <a:xfrm>
            <a:off x="7678219" y="295670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200325BA-87B3-830F-EF08-D581464E1316}"/>
              </a:ext>
            </a:extLst>
          </p:cNvPr>
          <p:cNvSpPr/>
          <p:nvPr/>
        </p:nvSpPr>
        <p:spPr>
          <a:xfrm>
            <a:off x="6791172" y="31286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E8680E18-D7FA-747C-56A0-2FCB56CF9064}"/>
              </a:ext>
            </a:extLst>
          </p:cNvPr>
          <p:cNvSpPr/>
          <p:nvPr/>
        </p:nvSpPr>
        <p:spPr>
          <a:xfrm>
            <a:off x="6986557" y="32771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2DB2C119-B8D2-8AF6-5948-D6D66E44214A}"/>
              </a:ext>
            </a:extLst>
          </p:cNvPr>
          <p:cNvSpPr/>
          <p:nvPr/>
        </p:nvSpPr>
        <p:spPr>
          <a:xfrm>
            <a:off x="7662588" y="317162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42B6AA8A-2543-D2AA-015F-E15E1E2145C9}"/>
              </a:ext>
            </a:extLst>
          </p:cNvPr>
          <p:cNvSpPr/>
          <p:nvPr/>
        </p:nvSpPr>
        <p:spPr>
          <a:xfrm>
            <a:off x="6556711" y="32732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34E43CFB-EC91-2918-D60C-31683F3FF546}"/>
              </a:ext>
            </a:extLst>
          </p:cNvPr>
          <p:cNvSpPr/>
          <p:nvPr/>
        </p:nvSpPr>
        <p:spPr>
          <a:xfrm>
            <a:off x="6384772" y="34647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橢圓 35">
            <a:extLst>
              <a:ext uri="{FF2B5EF4-FFF2-40B4-BE49-F238E27FC236}">
                <a16:creationId xmlns:a16="http://schemas.microsoft.com/office/drawing/2014/main" id="{1EC2ECDE-0B59-D436-3B97-970556653D9A}"/>
              </a:ext>
            </a:extLst>
          </p:cNvPr>
          <p:cNvSpPr/>
          <p:nvPr/>
        </p:nvSpPr>
        <p:spPr>
          <a:xfrm>
            <a:off x="6681757" y="346470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7" name="橢圓 36">
            <a:extLst>
              <a:ext uri="{FF2B5EF4-FFF2-40B4-BE49-F238E27FC236}">
                <a16:creationId xmlns:a16="http://schemas.microsoft.com/office/drawing/2014/main" id="{391D681E-AF80-0BDD-9EA0-E9B3364CBEB2}"/>
              </a:ext>
            </a:extLst>
          </p:cNvPr>
          <p:cNvSpPr/>
          <p:nvPr/>
        </p:nvSpPr>
        <p:spPr>
          <a:xfrm>
            <a:off x="6212833" y="358975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8" name="橢圓 37">
            <a:extLst>
              <a:ext uri="{FF2B5EF4-FFF2-40B4-BE49-F238E27FC236}">
                <a16:creationId xmlns:a16="http://schemas.microsoft.com/office/drawing/2014/main" id="{0A2C5911-7E25-FE93-7CE5-D8693DF27F7A}"/>
              </a:ext>
            </a:extLst>
          </p:cNvPr>
          <p:cNvSpPr/>
          <p:nvPr/>
        </p:nvSpPr>
        <p:spPr>
          <a:xfrm>
            <a:off x="6416033" y="382421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9" name="橢圓 38">
            <a:extLst>
              <a:ext uri="{FF2B5EF4-FFF2-40B4-BE49-F238E27FC236}">
                <a16:creationId xmlns:a16="http://schemas.microsoft.com/office/drawing/2014/main" id="{859ACC2C-D665-A3A5-2FEA-C8D20CB8BFCE}"/>
              </a:ext>
            </a:extLst>
          </p:cNvPr>
          <p:cNvSpPr/>
          <p:nvPr/>
        </p:nvSpPr>
        <p:spPr>
          <a:xfrm>
            <a:off x="6400403" y="39219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0" name="橢圓 39">
            <a:extLst>
              <a:ext uri="{FF2B5EF4-FFF2-40B4-BE49-F238E27FC236}">
                <a16:creationId xmlns:a16="http://schemas.microsoft.com/office/drawing/2014/main" id="{62C8DBC4-9A44-859D-2BF1-0BD3F3256F72}"/>
              </a:ext>
            </a:extLst>
          </p:cNvPr>
          <p:cNvSpPr/>
          <p:nvPr/>
        </p:nvSpPr>
        <p:spPr>
          <a:xfrm>
            <a:off x="6396495" y="409775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1" name="橢圓 40">
            <a:extLst>
              <a:ext uri="{FF2B5EF4-FFF2-40B4-BE49-F238E27FC236}">
                <a16:creationId xmlns:a16="http://schemas.microsoft.com/office/drawing/2014/main" id="{4228CBC6-8A8A-8085-FF9B-69D380D398C9}"/>
              </a:ext>
            </a:extLst>
          </p:cNvPr>
          <p:cNvSpPr/>
          <p:nvPr/>
        </p:nvSpPr>
        <p:spPr>
          <a:xfrm>
            <a:off x="6509818" y="39727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2" name="橢圓 41">
            <a:extLst>
              <a:ext uri="{FF2B5EF4-FFF2-40B4-BE49-F238E27FC236}">
                <a16:creationId xmlns:a16="http://schemas.microsoft.com/office/drawing/2014/main" id="{96824B23-9BFF-3FCA-BC5A-B734ACFAB0D9}"/>
              </a:ext>
            </a:extLst>
          </p:cNvPr>
          <p:cNvSpPr/>
          <p:nvPr/>
        </p:nvSpPr>
        <p:spPr>
          <a:xfrm>
            <a:off x="7088156" y="349987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3" name="橢圓 42">
            <a:extLst>
              <a:ext uri="{FF2B5EF4-FFF2-40B4-BE49-F238E27FC236}">
                <a16:creationId xmlns:a16="http://schemas.microsoft.com/office/drawing/2014/main" id="{F65ADF5A-1131-CF80-F71C-686003E04A27}"/>
              </a:ext>
            </a:extLst>
          </p:cNvPr>
          <p:cNvSpPr/>
          <p:nvPr/>
        </p:nvSpPr>
        <p:spPr>
          <a:xfrm>
            <a:off x="7697756" y="374605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4" name="橢圓 43">
            <a:extLst>
              <a:ext uri="{FF2B5EF4-FFF2-40B4-BE49-F238E27FC236}">
                <a16:creationId xmlns:a16="http://schemas.microsoft.com/office/drawing/2014/main" id="{74518BE7-E507-8C4B-8E00-C676B263BB95}"/>
              </a:ext>
            </a:extLst>
          </p:cNvPr>
          <p:cNvSpPr/>
          <p:nvPr/>
        </p:nvSpPr>
        <p:spPr>
          <a:xfrm>
            <a:off x="8104156" y="328885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5" name="橢圓 44">
            <a:extLst>
              <a:ext uri="{FF2B5EF4-FFF2-40B4-BE49-F238E27FC236}">
                <a16:creationId xmlns:a16="http://schemas.microsoft.com/office/drawing/2014/main" id="{E50AF864-58E1-3384-482C-9F607DC3FFC0}"/>
              </a:ext>
            </a:extLst>
          </p:cNvPr>
          <p:cNvSpPr/>
          <p:nvPr/>
        </p:nvSpPr>
        <p:spPr>
          <a:xfrm>
            <a:off x="8459756" y="33787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6" name="橢圓 45">
            <a:extLst>
              <a:ext uri="{FF2B5EF4-FFF2-40B4-BE49-F238E27FC236}">
                <a16:creationId xmlns:a16="http://schemas.microsoft.com/office/drawing/2014/main" id="{35995697-CB8F-AD2F-20F5-F55C3A76B0ED}"/>
              </a:ext>
            </a:extLst>
          </p:cNvPr>
          <p:cNvSpPr/>
          <p:nvPr/>
        </p:nvSpPr>
        <p:spPr>
          <a:xfrm>
            <a:off x="5704834" y="371479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7" name="橢圓 46">
            <a:extLst>
              <a:ext uri="{FF2B5EF4-FFF2-40B4-BE49-F238E27FC236}">
                <a16:creationId xmlns:a16="http://schemas.microsoft.com/office/drawing/2014/main" id="{66EF9AD2-1FE0-44D7-2447-BA44B67F883A}"/>
              </a:ext>
            </a:extLst>
          </p:cNvPr>
          <p:cNvSpPr/>
          <p:nvPr/>
        </p:nvSpPr>
        <p:spPr>
          <a:xfrm>
            <a:off x="5982280" y="379685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8" name="橢圓 47">
            <a:extLst>
              <a:ext uri="{FF2B5EF4-FFF2-40B4-BE49-F238E27FC236}">
                <a16:creationId xmlns:a16="http://schemas.microsoft.com/office/drawing/2014/main" id="{D1D5E34A-AD8D-2010-3621-52335A911360}"/>
              </a:ext>
            </a:extLst>
          </p:cNvPr>
          <p:cNvSpPr/>
          <p:nvPr/>
        </p:nvSpPr>
        <p:spPr>
          <a:xfrm>
            <a:off x="5833788" y="393753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9" name="橢圓 48">
            <a:extLst>
              <a:ext uri="{FF2B5EF4-FFF2-40B4-BE49-F238E27FC236}">
                <a16:creationId xmlns:a16="http://schemas.microsoft.com/office/drawing/2014/main" id="{6C90F30E-F80C-CEEC-FE01-E705C26F2D65}"/>
              </a:ext>
            </a:extLst>
          </p:cNvPr>
          <p:cNvSpPr/>
          <p:nvPr/>
        </p:nvSpPr>
        <p:spPr>
          <a:xfrm>
            <a:off x="6115141" y="40039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0" name="橢圓 49">
            <a:extLst>
              <a:ext uri="{FF2B5EF4-FFF2-40B4-BE49-F238E27FC236}">
                <a16:creationId xmlns:a16="http://schemas.microsoft.com/office/drawing/2014/main" id="{917F44A5-D063-0D8B-FE0B-A837EBE6BEDF}"/>
              </a:ext>
            </a:extLst>
          </p:cNvPr>
          <p:cNvSpPr/>
          <p:nvPr/>
        </p:nvSpPr>
        <p:spPr>
          <a:xfrm>
            <a:off x="5431295" y="39844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1" name="橢圓 50">
            <a:extLst>
              <a:ext uri="{FF2B5EF4-FFF2-40B4-BE49-F238E27FC236}">
                <a16:creationId xmlns:a16="http://schemas.microsoft.com/office/drawing/2014/main" id="{F1FE392A-4511-7C2B-3EB7-986009BD4B7E}"/>
              </a:ext>
            </a:extLst>
          </p:cNvPr>
          <p:cNvSpPr/>
          <p:nvPr/>
        </p:nvSpPr>
        <p:spPr>
          <a:xfrm>
            <a:off x="4333233" y="4164182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2" name="橢圓 51">
            <a:extLst>
              <a:ext uri="{FF2B5EF4-FFF2-40B4-BE49-F238E27FC236}">
                <a16:creationId xmlns:a16="http://schemas.microsoft.com/office/drawing/2014/main" id="{D43237A2-FCFC-3643-EC01-1D3A8F68B1D3}"/>
              </a:ext>
            </a:extLst>
          </p:cNvPr>
          <p:cNvSpPr/>
          <p:nvPr/>
        </p:nvSpPr>
        <p:spPr>
          <a:xfrm>
            <a:off x="4247264" y="40547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3" name="橢圓 52">
            <a:extLst>
              <a:ext uri="{FF2B5EF4-FFF2-40B4-BE49-F238E27FC236}">
                <a16:creationId xmlns:a16="http://schemas.microsoft.com/office/drawing/2014/main" id="{273ED406-93D2-1C5D-7BD1-3513B13A4843}"/>
              </a:ext>
            </a:extLst>
          </p:cNvPr>
          <p:cNvSpPr/>
          <p:nvPr/>
        </p:nvSpPr>
        <p:spPr>
          <a:xfrm>
            <a:off x="6326156" y="44455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4" name="橢圓 53">
            <a:extLst>
              <a:ext uri="{FF2B5EF4-FFF2-40B4-BE49-F238E27FC236}">
                <a16:creationId xmlns:a16="http://schemas.microsoft.com/office/drawing/2014/main" id="{A532BCF1-531A-6262-5233-814D1596BBC6}"/>
              </a:ext>
            </a:extLst>
          </p:cNvPr>
          <p:cNvSpPr/>
          <p:nvPr/>
        </p:nvSpPr>
        <p:spPr>
          <a:xfrm>
            <a:off x="6083880" y="461747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5" name="橢圓 54">
            <a:extLst>
              <a:ext uri="{FF2B5EF4-FFF2-40B4-BE49-F238E27FC236}">
                <a16:creationId xmlns:a16="http://schemas.microsoft.com/office/drawing/2014/main" id="{9C475B1A-C793-44DE-4EE8-E600723DF0A0}"/>
              </a:ext>
            </a:extLst>
          </p:cNvPr>
          <p:cNvSpPr/>
          <p:nvPr/>
        </p:nvSpPr>
        <p:spPr>
          <a:xfrm>
            <a:off x="6431664" y="46487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6" name="橢圓 55">
            <a:extLst>
              <a:ext uri="{FF2B5EF4-FFF2-40B4-BE49-F238E27FC236}">
                <a16:creationId xmlns:a16="http://schemas.microsoft.com/office/drawing/2014/main" id="{B8CB1F96-8801-2075-DE06-A024CAE2E13D}"/>
              </a:ext>
            </a:extLst>
          </p:cNvPr>
          <p:cNvSpPr/>
          <p:nvPr/>
        </p:nvSpPr>
        <p:spPr>
          <a:xfrm>
            <a:off x="6736464" y="46839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7" name="橢圓 56">
            <a:extLst>
              <a:ext uri="{FF2B5EF4-FFF2-40B4-BE49-F238E27FC236}">
                <a16:creationId xmlns:a16="http://schemas.microsoft.com/office/drawing/2014/main" id="{991397AF-CBA4-04DA-B200-9932404C1E20}"/>
              </a:ext>
            </a:extLst>
          </p:cNvPr>
          <p:cNvSpPr/>
          <p:nvPr/>
        </p:nvSpPr>
        <p:spPr>
          <a:xfrm>
            <a:off x="4208187" y="443772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8" name="橢圓 57">
            <a:extLst>
              <a:ext uri="{FF2B5EF4-FFF2-40B4-BE49-F238E27FC236}">
                <a16:creationId xmlns:a16="http://schemas.microsoft.com/office/drawing/2014/main" id="{A6F479B9-2DB6-ADFB-75AC-6F542EF6114C}"/>
              </a:ext>
            </a:extLst>
          </p:cNvPr>
          <p:cNvSpPr/>
          <p:nvPr/>
        </p:nvSpPr>
        <p:spPr>
          <a:xfrm>
            <a:off x="3985449" y="425405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1" name="橢圓 60">
            <a:extLst>
              <a:ext uri="{FF2B5EF4-FFF2-40B4-BE49-F238E27FC236}">
                <a16:creationId xmlns:a16="http://schemas.microsoft.com/office/drawing/2014/main" id="{64689DB7-5AA5-B47D-10A3-5D6346B0574B}"/>
              </a:ext>
            </a:extLst>
          </p:cNvPr>
          <p:cNvSpPr/>
          <p:nvPr/>
        </p:nvSpPr>
        <p:spPr>
          <a:xfrm>
            <a:off x="3911203" y="44963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1664B3D2-3B9F-DCB8-0AA6-1C4330F3E8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22" t="20652" r="29196" b="77126"/>
          <a:stretch/>
        </p:blipFill>
        <p:spPr>
          <a:xfrm>
            <a:off x="3582869" y="-644022"/>
            <a:ext cx="4956884" cy="185057"/>
          </a:xfrm>
          <a:prstGeom prst="rect">
            <a:avLst/>
          </a:prstGeom>
        </p:spPr>
      </p:pic>
      <p:pic>
        <p:nvPicPr>
          <p:cNvPr id="65" name="圖片 64">
            <a:extLst>
              <a:ext uri="{FF2B5EF4-FFF2-40B4-BE49-F238E27FC236}">
                <a16:creationId xmlns:a16="http://schemas.microsoft.com/office/drawing/2014/main" id="{11A1D19B-E122-8BE0-99C6-69F856777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73" t="76684" r="8587" b="17830"/>
          <a:stretch/>
        </p:blipFill>
        <p:spPr>
          <a:xfrm>
            <a:off x="2471138" y="7043765"/>
            <a:ext cx="7228116" cy="333218"/>
          </a:xfrm>
          <a:prstGeom prst="rect">
            <a:avLst/>
          </a:prstGeom>
        </p:spPr>
      </p:pic>
      <p:pic>
        <p:nvPicPr>
          <p:cNvPr id="66" name="圖片 65">
            <a:extLst>
              <a:ext uri="{FF2B5EF4-FFF2-40B4-BE49-F238E27FC236}">
                <a16:creationId xmlns:a16="http://schemas.microsoft.com/office/drawing/2014/main" id="{7E9507EF-565C-4AFA-7943-000347FA0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9" t="22080" r="87926" b="22364"/>
          <a:stretch/>
        </p:blipFill>
        <p:spPr>
          <a:xfrm>
            <a:off x="-901162" y="1444857"/>
            <a:ext cx="555172" cy="3965515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E6E3329B-37E6-4BF3-9E8E-1B8BF4899A69}"/>
              </a:ext>
            </a:extLst>
          </p:cNvPr>
          <p:cNvSpPr txBox="1"/>
          <p:nvPr/>
        </p:nvSpPr>
        <p:spPr>
          <a:xfrm>
            <a:off x="2699657" y="1262743"/>
            <a:ext cx="61804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600" dirty="0"/>
              <a:t>Allocation schedule map of </a:t>
            </a:r>
            <a:r>
              <a:rPr kumimoji="1" lang="en-US" altLang="zh-TW" sz="1600" dirty="0" err="1"/>
              <a:t>Ubike</a:t>
            </a:r>
            <a:r>
              <a:rPr kumimoji="1" lang="en-US" altLang="zh-TW" sz="1600" dirty="0"/>
              <a:t> 2.0 stations in NTU campus when K =1</a:t>
            </a:r>
            <a:endParaRPr kumimoji="1" lang="zh-TW" altLang="en-US" sz="1600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D065E47-C232-4994-F823-C0F01C0C2C97}"/>
              </a:ext>
            </a:extLst>
          </p:cNvPr>
          <p:cNvSpPr txBox="1"/>
          <p:nvPr/>
        </p:nvSpPr>
        <p:spPr>
          <a:xfrm>
            <a:off x="1915885" y="1687286"/>
            <a:ext cx="580608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100" dirty="0"/>
              <a:t>25.022</a:t>
            </a:r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r>
              <a:rPr kumimoji="1" lang="en-US" altLang="zh-TW" sz="1100" dirty="0"/>
              <a:t>25.020</a:t>
            </a:r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endParaRPr kumimoji="1" lang="zh-TW" altLang="en-US" sz="1100" dirty="0"/>
          </a:p>
          <a:p>
            <a:r>
              <a:rPr kumimoji="1" lang="en-US" altLang="zh-TW" sz="1100" dirty="0"/>
              <a:t>25.018</a:t>
            </a:r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endParaRPr kumimoji="1" lang="zh-TW" altLang="en-US" sz="1100" dirty="0"/>
          </a:p>
          <a:p>
            <a:r>
              <a:rPr kumimoji="1" lang="en-US" altLang="zh-TW" sz="1100" dirty="0"/>
              <a:t>25.016</a:t>
            </a:r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endParaRPr kumimoji="1" lang="zh-TW" altLang="en-US" sz="1100" dirty="0"/>
          </a:p>
          <a:p>
            <a:r>
              <a:rPr kumimoji="1" lang="en-US" altLang="zh-TW" sz="1100" dirty="0"/>
              <a:t>25.014</a:t>
            </a:r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endParaRPr kumimoji="1" lang="zh-TW" altLang="en-US" sz="1100" dirty="0"/>
          </a:p>
          <a:p>
            <a:r>
              <a:rPr kumimoji="1" lang="en-US" altLang="zh-TW" sz="1100" dirty="0"/>
              <a:t>25.012</a:t>
            </a:r>
          </a:p>
          <a:p>
            <a:endParaRPr kumimoji="1" lang="en-US" altLang="zh-TW" sz="11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A8000A6-0234-310B-3FDB-13B9FBEEE699}"/>
              </a:ext>
            </a:extLst>
          </p:cNvPr>
          <p:cNvSpPr txBox="1"/>
          <p:nvPr/>
        </p:nvSpPr>
        <p:spPr>
          <a:xfrm rot="16200000">
            <a:off x="1312509" y="3340033"/>
            <a:ext cx="9156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400" dirty="0"/>
              <a:t>Longitude</a:t>
            </a:r>
            <a:endParaRPr kumimoji="1" lang="zh-TW" altLang="en-US" sz="14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1A0C749-A843-BB56-8242-E8834012BF52}"/>
              </a:ext>
            </a:extLst>
          </p:cNvPr>
          <p:cNvSpPr txBox="1"/>
          <p:nvPr/>
        </p:nvSpPr>
        <p:spPr>
          <a:xfrm>
            <a:off x="2618509" y="5541816"/>
            <a:ext cx="61125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100" dirty="0"/>
              <a:t>0.025	              0.030	       	 0.035	                 0.040		   0.045</a:t>
            </a:r>
            <a:endParaRPr kumimoji="1" lang="zh-TW" altLang="en-US" sz="1100" dirty="0"/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E56368B1-07A7-EF9E-ECAE-D381A6A0303E}"/>
              </a:ext>
            </a:extLst>
          </p:cNvPr>
          <p:cNvSpPr txBox="1"/>
          <p:nvPr/>
        </p:nvSpPr>
        <p:spPr>
          <a:xfrm>
            <a:off x="5641768" y="5803074"/>
            <a:ext cx="787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400" dirty="0"/>
              <a:t>Latitude</a:t>
            </a:r>
            <a:endParaRPr kumimoji="1" lang="zh-TW" alt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文字方塊 67">
                <a:extLst>
                  <a:ext uri="{FF2B5EF4-FFF2-40B4-BE49-F238E27FC236}">
                    <a16:creationId xmlns:a16="http://schemas.microsoft.com/office/drawing/2014/main" id="{5551EAD8-66FE-D605-0E3E-1B186C1D9018}"/>
                  </a:ext>
                </a:extLst>
              </p:cNvPr>
              <p:cNvSpPr txBox="1"/>
              <p:nvPr/>
            </p:nvSpPr>
            <p:spPr>
              <a:xfrm>
                <a:off x="8883357" y="5535344"/>
                <a:ext cx="119135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TW" sz="1200" b="0" i="1" smtClean="0">
                          <a:latin typeface="Cambria Math" panose="02040503050406030204" pitchFamily="18" charset="0"/>
                        </a:rPr>
                        <m:t>+1.215 ×10^2</m:t>
                      </m:r>
                    </m:oMath>
                  </m:oMathPara>
                </a14:m>
                <a:endParaRPr kumimoji="1" lang="en-US" altLang="zh-TW" sz="1200" b="0" dirty="0">
                  <a:latin typeface="+mj-lt"/>
                </a:endParaRPr>
              </a:p>
            </p:txBody>
          </p:sp>
        </mc:Choice>
        <mc:Fallback xmlns="">
          <p:sp>
            <p:nvSpPr>
              <p:cNvPr id="68" name="文字方塊 67">
                <a:extLst>
                  <a:ext uri="{FF2B5EF4-FFF2-40B4-BE49-F238E27FC236}">
                    <a16:creationId xmlns:a16="http://schemas.microsoft.com/office/drawing/2014/main" id="{5551EAD8-66FE-D605-0E3E-1B186C1D90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83357" y="5535344"/>
                <a:ext cx="1191352" cy="276999"/>
              </a:xfrm>
              <a:prstGeom prst="rect">
                <a:avLst/>
              </a:prstGeom>
              <a:blipFill>
                <a:blip r:embed="rId4"/>
                <a:stretch>
                  <a:fillRect b="-869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字方塊 6">
            <a:extLst>
              <a:ext uri="{FF2B5EF4-FFF2-40B4-BE49-F238E27FC236}">
                <a16:creationId xmlns:a16="http://schemas.microsoft.com/office/drawing/2014/main" id="{56A792E9-3FA0-618F-3769-D4D4F760815E}"/>
              </a:ext>
            </a:extLst>
          </p:cNvPr>
          <p:cNvSpPr txBox="1"/>
          <p:nvPr/>
        </p:nvSpPr>
        <p:spPr>
          <a:xfrm>
            <a:off x="5243804" y="8770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4743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群組 59">
            <a:extLst>
              <a:ext uri="{FF2B5EF4-FFF2-40B4-BE49-F238E27FC236}">
                <a16:creationId xmlns:a16="http://schemas.microsoft.com/office/drawing/2014/main" id="{4E89E757-3539-5DA0-ECC3-12EA8B95C207}"/>
              </a:ext>
            </a:extLst>
          </p:cNvPr>
          <p:cNvGrpSpPr/>
          <p:nvPr/>
        </p:nvGrpSpPr>
        <p:grpSpPr>
          <a:xfrm>
            <a:off x="2526244" y="1687285"/>
            <a:ext cx="7053185" cy="3842658"/>
            <a:chOff x="2764971" y="1828800"/>
            <a:chExt cx="8055429" cy="3646714"/>
          </a:xfrm>
        </p:grpSpPr>
        <p:pic>
          <p:nvPicPr>
            <p:cNvPr id="62" name="圖片 61">
              <a:extLst>
                <a:ext uri="{FF2B5EF4-FFF2-40B4-BE49-F238E27FC236}">
                  <a16:creationId xmlns:a16="http://schemas.microsoft.com/office/drawing/2014/main" id="{77B69285-0F0B-0662-5153-98058467E2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180" t="23191" r="9513" b="23633"/>
            <a:stretch/>
          </p:blipFill>
          <p:spPr>
            <a:xfrm>
              <a:off x="2764971" y="1828800"/>
              <a:ext cx="8055429" cy="3646714"/>
            </a:xfrm>
            <a:prstGeom prst="rect">
              <a:avLst/>
            </a:prstGeom>
          </p:spPr>
        </p:pic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DE51A28A-6C45-F739-F95E-C8EDB7A45698}"/>
                </a:ext>
              </a:extLst>
            </p:cNvPr>
            <p:cNvSpPr/>
            <p:nvPr/>
          </p:nvSpPr>
          <p:spPr>
            <a:xfrm>
              <a:off x="2808514" y="1861457"/>
              <a:ext cx="7946572" cy="3581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1FF38017-F2C5-DC34-4F6F-122DB1F23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565" y="1729014"/>
            <a:ext cx="6946900" cy="3759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橢圓 7">
            <a:extLst>
              <a:ext uri="{FF2B5EF4-FFF2-40B4-BE49-F238E27FC236}">
                <a16:creationId xmlns:a16="http://schemas.microsoft.com/office/drawing/2014/main" id="{C1A70E8D-E8CD-EDC8-625D-612C1580E5AE}"/>
              </a:ext>
            </a:extLst>
          </p:cNvPr>
          <p:cNvSpPr/>
          <p:nvPr/>
        </p:nvSpPr>
        <p:spPr>
          <a:xfrm>
            <a:off x="5836724" y="2537852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39887AB3-BE20-C5E0-B64F-A6BD4DFF5C32}"/>
              </a:ext>
            </a:extLst>
          </p:cNvPr>
          <p:cNvSpPr/>
          <p:nvPr/>
        </p:nvSpPr>
        <p:spPr>
          <a:xfrm>
            <a:off x="5857403" y="210351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E963E1C2-8CAF-8B99-680E-EB3F8EDD669B}"/>
              </a:ext>
            </a:extLst>
          </p:cNvPr>
          <p:cNvSpPr/>
          <p:nvPr/>
        </p:nvSpPr>
        <p:spPr>
          <a:xfrm>
            <a:off x="5884588" y="284338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974778D2-D573-A5C4-19E3-56E5ABB94F98}"/>
              </a:ext>
            </a:extLst>
          </p:cNvPr>
          <p:cNvSpPr/>
          <p:nvPr/>
        </p:nvSpPr>
        <p:spPr>
          <a:xfrm>
            <a:off x="5837696" y="3163812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F87B9306-4DED-1EEB-6BEF-4577A369A023}"/>
              </a:ext>
            </a:extLst>
          </p:cNvPr>
          <p:cNvSpPr/>
          <p:nvPr/>
        </p:nvSpPr>
        <p:spPr>
          <a:xfrm>
            <a:off x="5794711" y="330839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3B43948D-DFE1-19AC-BFB1-7058DEB5D5A5}"/>
              </a:ext>
            </a:extLst>
          </p:cNvPr>
          <p:cNvSpPr/>
          <p:nvPr/>
        </p:nvSpPr>
        <p:spPr>
          <a:xfrm>
            <a:off x="5474280" y="34764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79552D84-FE1D-3BB4-1668-83CC70E86F9C}"/>
              </a:ext>
            </a:extLst>
          </p:cNvPr>
          <p:cNvSpPr/>
          <p:nvPr/>
        </p:nvSpPr>
        <p:spPr>
          <a:xfrm>
            <a:off x="5810341" y="347252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00BC675A-4716-12FF-B150-6F62B0F9F2CE}"/>
              </a:ext>
            </a:extLst>
          </p:cNvPr>
          <p:cNvSpPr/>
          <p:nvPr/>
        </p:nvSpPr>
        <p:spPr>
          <a:xfrm>
            <a:off x="6330065" y="298796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46121413-FC66-60F0-6FDE-9C3E7330DD2C}"/>
              </a:ext>
            </a:extLst>
          </p:cNvPr>
          <p:cNvSpPr/>
          <p:nvPr/>
        </p:nvSpPr>
        <p:spPr>
          <a:xfrm>
            <a:off x="5974465" y="195242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id="{7186481B-F505-7903-6A14-95AE4F1872C7}"/>
              </a:ext>
            </a:extLst>
          </p:cNvPr>
          <p:cNvSpPr/>
          <p:nvPr/>
        </p:nvSpPr>
        <p:spPr>
          <a:xfrm>
            <a:off x="6392588" y="211655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27BB6B72-F606-33ED-934C-284355153011}"/>
              </a:ext>
            </a:extLst>
          </p:cNvPr>
          <p:cNvSpPr/>
          <p:nvPr/>
        </p:nvSpPr>
        <p:spPr>
          <a:xfrm>
            <a:off x="6568435" y="260891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橢圓 18">
            <a:extLst>
              <a:ext uri="{FF2B5EF4-FFF2-40B4-BE49-F238E27FC236}">
                <a16:creationId xmlns:a16="http://schemas.microsoft.com/office/drawing/2014/main" id="{F185F8CD-9708-EFCA-69FC-C05CC81758FE}"/>
              </a:ext>
            </a:extLst>
          </p:cNvPr>
          <p:cNvSpPr/>
          <p:nvPr/>
        </p:nvSpPr>
        <p:spPr>
          <a:xfrm>
            <a:off x="6724742" y="26831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橢圓 19">
            <a:extLst>
              <a:ext uri="{FF2B5EF4-FFF2-40B4-BE49-F238E27FC236}">
                <a16:creationId xmlns:a16="http://schemas.microsoft.com/office/drawing/2014/main" id="{D780C422-D822-9242-2DF4-0202443FBD5A}"/>
              </a:ext>
            </a:extLst>
          </p:cNvPr>
          <p:cNvSpPr/>
          <p:nvPr/>
        </p:nvSpPr>
        <p:spPr>
          <a:xfrm>
            <a:off x="6630958" y="287073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橢圓 20">
            <a:extLst>
              <a:ext uri="{FF2B5EF4-FFF2-40B4-BE49-F238E27FC236}">
                <a16:creationId xmlns:a16="http://schemas.microsoft.com/office/drawing/2014/main" id="{18746828-7920-19CF-29A3-AB16BA57596F}"/>
              </a:ext>
            </a:extLst>
          </p:cNvPr>
          <p:cNvSpPr/>
          <p:nvPr/>
        </p:nvSpPr>
        <p:spPr>
          <a:xfrm>
            <a:off x="6732557" y="223378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橢圓 21">
            <a:extLst>
              <a:ext uri="{FF2B5EF4-FFF2-40B4-BE49-F238E27FC236}">
                <a16:creationId xmlns:a16="http://schemas.microsoft.com/office/drawing/2014/main" id="{9A36B0A3-D688-08D0-447E-C8CE54CD681B}"/>
              </a:ext>
            </a:extLst>
          </p:cNvPr>
          <p:cNvSpPr/>
          <p:nvPr/>
        </p:nvSpPr>
        <p:spPr>
          <a:xfrm>
            <a:off x="6974834" y="23666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F41C5BFB-9F34-E7FB-CCB9-800BC83A1DEF}"/>
              </a:ext>
            </a:extLst>
          </p:cNvPr>
          <p:cNvSpPr/>
          <p:nvPr/>
        </p:nvSpPr>
        <p:spPr>
          <a:xfrm>
            <a:off x="7396865" y="23080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C8417B3-3152-8A8D-AFCC-05F6CEAEA81D}"/>
              </a:ext>
            </a:extLst>
          </p:cNvPr>
          <p:cNvSpPr/>
          <p:nvPr/>
        </p:nvSpPr>
        <p:spPr>
          <a:xfrm>
            <a:off x="7107696" y="26714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橢圓 24">
            <a:extLst>
              <a:ext uri="{FF2B5EF4-FFF2-40B4-BE49-F238E27FC236}">
                <a16:creationId xmlns:a16="http://schemas.microsoft.com/office/drawing/2014/main" id="{7652B096-88C5-CBD2-FA1C-5378B574ED35}"/>
              </a:ext>
            </a:extLst>
          </p:cNvPr>
          <p:cNvSpPr/>
          <p:nvPr/>
        </p:nvSpPr>
        <p:spPr>
          <a:xfrm>
            <a:off x="7478926" y="25190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6" name="橢圓 25">
            <a:extLst>
              <a:ext uri="{FF2B5EF4-FFF2-40B4-BE49-F238E27FC236}">
                <a16:creationId xmlns:a16="http://schemas.microsoft.com/office/drawing/2014/main" id="{E33E8FFB-BCCE-DAED-0C49-56732292CC23}"/>
              </a:ext>
            </a:extLst>
          </p:cNvPr>
          <p:cNvSpPr/>
          <p:nvPr/>
        </p:nvSpPr>
        <p:spPr>
          <a:xfrm>
            <a:off x="7959572" y="249169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橢圓 26">
            <a:extLst>
              <a:ext uri="{FF2B5EF4-FFF2-40B4-BE49-F238E27FC236}">
                <a16:creationId xmlns:a16="http://schemas.microsoft.com/office/drawing/2014/main" id="{DCB1E7AA-94F2-E277-81E3-66ADA70B0093}"/>
              </a:ext>
            </a:extLst>
          </p:cNvPr>
          <p:cNvSpPr/>
          <p:nvPr/>
        </p:nvSpPr>
        <p:spPr>
          <a:xfrm>
            <a:off x="7154588" y="295279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8" name="橢圓 27">
            <a:extLst>
              <a:ext uri="{FF2B5EF4-FFF2-40B4-BE49-F238E27FC236}">
                <a16:creationId xmlns:a16="http://schemas.microsoft.com/office/drawing/2014/main" id="{47F010A5-AE79-9883-9974-0080B9E8666C}"/>
              </a:ext>
            </a:extLst>
          </p:cNvPr>
          <p:cNvSpPr/>
          <p:nvPr/>
        </p:nvSpPr>
        <p:spPr>
          <a:xfrm>
            <a:off x="7529726" y="27339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9" name="橢圓 28">
            <a:extLst>
              <a:ext uri="{FF2B5EF4-FFF2-40B4-BE49-F238E27FC236}">
                <a16:creationId xmlns:a16="http://schemas.microsoft.com/office/drawing/2014/main" id="{9377D818-CE85-212A-31D0-7FCE89D2D159}"/>
              </a:ext>
            </a:extLst>
          </p:cNvPr>
          <p:cNvSpPr/>
          <p:nvPr/>
        </p:nvSpPr>
        <p:spPr>
          <a:xfrm>
            <a:off x="7842341" y="28160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橢圓 29">
            <a:extLst>
              <a:ext uri="{FF2B5EF4-FFF2-40B4-BE49-F238E27FC236}">
                <a16:creationId xmlns:a16="http://schemas.microsoft.com/office/drawing/2014/main" id="{255F2AE7-D4C5-B33B-4CD6-060E19D00AD6}"/>
              </a:ext>
            </a:extLst>
          </p:cNvPr>
          <p:cNvSpPr/>
          <p:nvPr/>
        </p:nvSpPr>
        <p:spPr>
          <a:xfrm>
            <a:off x="7678219" y="295670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200325BA-87B3-830F-EF08-D581464E1316}"/>
              </a:ext>
            </a:extLst>
          </p:cNvPr>
          <p:cNvSpPr/>
          <p:nvPr/>
        </p:nvSpPr>
        <p:spPr>
          <a:xfrm>
            <a:off x="6791172" y="312864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E8680E18-D7FA-747C-56A0-2FCB56CF9064}"/>
              </a:ext>
            </a:extLst>
          </p:cNvPr>
          <p:cNvSpPr/>
          <p:nvPr/>
        </p:nvSpPr>
        <p:spPr>
          <a:xfrm>
            <a:off x="6986557" y="32771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2DB2C119-B8D2-8AF6-5948-D6D66E44214A}"/>
              </a:ext>
            </a:extLst>
          </p:cNvPr>
          <p:cNvSpPr/>
          <p:nvPr/>
        </p:nvSpPr>
        <p:spPr>
          <a:xfrm>
            <a:off x="7662588" y="3171627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42B6AA8A-2543-D2AA-015F-E15E1E2145C9}"/>
              </a:ext>
            </a:extLst>
          </p:cNvPr>
          <p:cNvSpPr/>
          <p:nvPr/>
        </p:nvSpPr>
        <p:spPr>
          <a:xfrm>
            <a:off x="6556711" y="32732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34E43CFB-EC91-2918-D60C-31683F3FF546}"/>
              </a:ext>
            </a:extLst>
          </p:cNvPr>
          <p:cNvSpPr/>
          <p:nvPr/>
        </p:nvSpPr>
        <p:spPr>
          <a:xfrm>
            <a:off x="6384772" y="34647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橢圓 35">
            <a:extLst>
              <a:ext uri="{FF2B5EF4-FFF2-40B4-BE49-F238E27FC236}">
                <a16:creationId xmlns:a16="http://schemas.microsoft.com/office/drawing/2014/main" id="{1EC2ECDE-0B59-D436-3B97-970556653D9A}"/>
              </a:ext>
            </a:extLst>
          </p:cNvPr>
          <p:cNvSpPr/>
          <p:nvPr/>
        </p:nvSpPr>
        <p:spPr>
          <a:xfrm>
            <a:off x="6681757" y="346470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7" name="橢圓 36">
            <a:extLst>
              <a:ext uri="{FF2B5EF4-FFF2-40B4-BE49-F238E27FC236}">
                <a16:creationId xmlns:a16="http://schemas.microsoft.com/office/drawing/2014/main" id="{391D681E-AF80-0BDD-9EA0-E9B3364CBEB2}"/>
              </a:ext>
            </a:extLst>
          </p:cNvPr>
          <p:cNvSpPr/>
          <p:nvPr/>
        </p:nvSpPr>
        <p:spPr>
          <a:xfrm>
            <a:off x="6212833" y="358975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8" name="橢圓 37">
            <a:extLst>
              <a:ext uri="{FF2B5EF4-FFF2-40B4-BE49-F238E27FC236}">
                <a16:creationId xmlns:a16="http://schemas.microsoft.com/office/drawing/2014/main" id="{0A2C5911-7E25-FE93-7CE5-D8693DF27F7A}"/>
              </a:ext>
            </a:extLst>
          </p:cNvPr>
          <p:cNvSpPr/>
          <p:nvPr/>
        </p:nvSpPr>
        <p:spPr>
          <a:xfrm>
            <a:off x="6416033" y="3824213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9" name="橢圓 38">
            <a:extLst>
              <a:ext uri="{FF2B5EF4-FFF2-40B4-BE49-F238E27FC236}">
                <a16:creationId xmlns:a16="http://schemas.microsoft.com/office/drawing/2014/main" id="{859ACC2C-D665-A3A5-2FEA-C8D20CB8BFCE}"/>
              </a:ext>
            </a:extLst>
          </p:cNvPr>
          <p:cNvSpPr/>
          <p:nvPr/>
        </p:nvSpPr>
        <p:spPr>
          <a:xfrm>
            <a:off x="6400403" y="39219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0" name="橢圓 39">
            <a:extLst>
              <a:ext uri="{FF2B5EF4-FFF2-40B4-BE49-F238E27FC236}">
                <a16:creationId xmlns:a16="http://schemas.microsoft.com/office/drawing/2014/main" id="{62C8DBC4-9A44-859D-2BF1-0BD3F3256F72}"/>
              </a:ext>
            </a:extLst>
          </p:cNvPr>
          <p:cNvSpPr/>
          <p:nvPr/>
        </p:nvSpPr>
        <p:spPr>
          <a:xfrm>
            <a:off x="6396495" y="4097751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1" name="橢圓 40">
            <a:extLst>
              <a:ext uri="{FF2B5EF4-FFF2-40B4-BE49-F238E27FC236}">
                <a16:creationId xmlns:a16="http://schemas.microsoft.com/office/drawing/2014/main" id="{4228CBC6-8A8A-8085-FF9B-69D380D398C9}"/>
              </a:ext>
            </a:extLst>
          </p:cNvPr>
          <p:cNvSpPr/>
          <p:nvPr/>
        </p:nvSpPr>
        <p:spPr>
          <a:xfrm>
            <a:off x="6509818" y="39727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2" name="橢圓 41">
            <a:extLst>
              <a:ext uri="{FF2B5EF4-FFF2-40B4-BE49-F238E27FC236}">
                <a16:creationId xmlns:a16="http://schemas.microsoft.com/office/drawing/2014/main" id="{96824B23-9BFF-3FCA-BC5A-B734ACFAB0D9}"/>
              </a:ext>
            </a:extLst>
          </p:cNvPr>
          <p:cNvSpPr/>
          <p:nvPr/>
        </p:nvSpPr>
        <p:spPr>
          <a:xfrm>
            <a:off x="7088156" y="349987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3" name="橢圓 42">
            <a:extLst>
              <a:ext uri="{FF2B5EF4-FFF2-40B4-BE49-F238E27FC236}">
                <a16:creationId xmlns:a16="http://schemas.microsoft.com/office/drawing/2014/main" id="{F65ADF5A-1131-CF80-F71C-686003E04A27}"/>
              </a:ext>
            </a:extLst>
          </p:cNvPr>
          <p:cNvSpPr/>
          <p:nvPr/>
        </p:nvSpPr>
        <p:spPr>
          <a:xfrm>
            <a:off x="7697756" y="374605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4" name="橢圓 43">
            <a:extLst>
              <a:ext uri="{FF2B5EF4-FFF2-40B4-BE49-F238E27FC236}">
                <a16:creationId xmlns:a16="http://schemas.microsoft.com/office/drawing/2014/main" id="{74518BE7-E507-8C4B-8E00-C676B263BB95}"/>
              </a:ext>
            </a:extLst>
          </p:cNvPr>
          <p:cNvSpPr/>
          <p:nvPr/>
        </p:nvSpPr>
        <p:spPr>
          <a:xfrm>
            <a:off x="8104156" y="328885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5" name="橢圓 44">
            <a:extLst>
              <a:ext uri="{FF2B5EF4-FFF2-40B4-BE49-F238E27FC236}">
                <a16:creationId xmlns:a16="http://schemas.microsoft.com/office/drawing/2014/main" id="{E50AF864-58E1-3384-482C-9F607DC3FFC0}"/>
              </a:ext>
            </a:extLst>
          </p:cNvPr>
          <p:cNvSpPr/>
          <p:nvPr/>
        </p:nvSpPr>
        <p:spPr>
          <a:xfrm>
            <a:off x="8459756" y="33787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6" name="橢圓 45">
            <a:extLst>
              <a:ext uri="{FF2B5EF4-FFF2-40B4-BE49-F238E27FC236}">
                <a16:creationId xmlns:a16="http://schemas.microsoft.com/office/drawing/2014/main" id="{35995697-CB8F-AD2F-20F5-F55C3A76B0ED}"/>
              </a:ext>
            </a:extLst>
          </p:cNvPr>
          <p:cNvSpPr/>
          <p:nvPr/>
        </p:nvSpPr>
        <p:spPr>
          <a:xfrm>
            <a:off x="5704834" y="371479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7" name="橢圓 46">
            <a:extLst>
              <a:ext uri="{FF2B5EF4-FFF2-40B4-BE49-F238E27FC236}">
                <a16:creationId xmlns:a16="http://schemas.microsoft.com/office/drawing/2014/main" id="{66EF9AD2-1FE0-44D7-2447-BA44B67F883A}"/>
              </a:ext>
            </a:extLst>
          </p:cNvPr>
          <p:cNvSpPr/>
          <p:nvPr/>
        </p:nvSpPr>
        <p:spPr>
          <a:xfrm>
            <a:off x="5982280" y="3796859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8" name="橢圓 47">
            <a:extLst>
              <a:ext uri="{FF2B5EF4-FFF2-40B4-BE49-F238E27FC236}">
                <a16:creationId xmlns:a16="http://schemas.microsoft.com/office/drawing/2014/main" id="{D1D5E34A-AD8D-2010-3621-52335A911360}"/>
              </a:ext>
            </a:extLst>
          </p:cNvPr>
          <p:cNvSpPr/>
          <p:nvPr/>
        </p:nvSpPr>
        <p:spPr>
          <a:xfrm>
            <a:off x="5833788" y="393753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9" name="橢圓 48">
            <a:extLst>
              <a:ext uri="{FF2B5EF4-FFF2-40B4-BE49-F238E27FC236}">
                <a16:creationId xmlns:a16="http://schemas.microsoft.com/office/drawing/2014/main" id="{6C90F30E-F80C-CEEC-FE01-E705C26F2D65}"/>
              </a:ext>
            </a:extLst>
          </p:cNvPr>
          <p:cNvSpPr/>
          <p:nvPr/>
        </p:nvSpPr>
        <p:spPr>
          <a:xfrm>
            <a:off x="6115141" y="40039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0" name="橢圓 49">
            <a:extLst>
              <a:ext uri="{FF2B5EF4-FFF2-40B4-BE49-F238E27FC236}">
                <a16:creationId xmlns:a16="http://schemas.microsoft.com/office/drawing/2014/main" id="{917F44A5-D063-0D8B-FE0B-A837EBE6BEDF}"/>
              </a:ext>
            </a:extLst>
          </p:cNvPr>
          <p:cNvSpPr/>
          <p:nvPr/>
        </p:nvSpPr>
        <p:spPr>
          <a:xfrm>
            <a:off x="5431295" y="398442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1" name="橢圓 50">
            <a:extLst>
              <a:ext uri="{FF2B5EF4-FFF2-40B4-BE49-F238E27FC236}">
                <a16:creationId xmlns:a16="http://schemas.microsoft.com/office/drawing/2014/main" id="{F1FE392A-4511-7C2B-3EB7-986009BD4B7E}"/>
              </a:ext>
            </a:extLst>
          </p:cNvPr>
          <p:cNvSpPr/>
          <p:nvPr/>
        </p:nvSpPr>
        <p:spPr>
          <a:xfrm>
            <a:off x="4333233" y="4164182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2" name="橢圓 51">
            <a:extLst>
              <a:ext uri="{FF2B5EF4-FFF2-40B4-BE49-F238E27FC236}">
                <a16:creationId xmlns:a16="http://schemas.microsoft.com/office/drawing/2014/main" id="{D43237A2-FCFC-3643-EC01-1D3A8F68B1D3}"/>
              </a:ext>
            </a:extLst>
          </p:cNvPr>
          <p:cNvSpPr/>
          <p:nvPr/>
        </p:nvSpPr>
        <p:spPr>
          <a:xfrm>
            <a:off x="4247264" y="405476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3" name="橢圓 52">
            <a:extLst>
              <a:ext uri="{FF2B5EF4-FFF2-40B4-BE49-F238E27FC236}">
                <a16:creationId xmlns:a16="http://schemas.microsoft.com/office/drawing/2014/main" id="{273ED406-93D2-1C5D-7BD1-3513B13A4843}"/>
              </a:ext>
            </a:extLst>
          </p:cNvPr>
          <p:cNvSpPr/>
          <p:nvPr/>
        </p:nvSpPr>
        <p:spPr>
          <a:xfrm>
            <a:off x="6326156" y="44455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4" name="橢圓 53">
            <a:extLst>
              <a:ext uri="{FF2B5EF4-FFF2-40B4-BE49-F238E27FC236}">
                <a16:creationId xmlns:a16="http://schemas.microsoft.com/office/drawing/2014/main" id="{A532BCF1-531A-6262-5233-814D1596BBC6}"/>
              </a:ext>
            </a:extLst>
          </p:cNvPr>
          <p:cNvSpPr/>
          <p:nvPr/>
        </p:nvSpPr>
        <p:spPr>
          <a:xfrm>
            <a:off x="6083880" y="4617474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5" name="橢圓 54">
            <a:extLst>
              <a:ext uri="{FF2B5EF4-FFF2-40B4-BE49-F238E27FC236}">
                <a16:creationId xmlns:a16="http://schemas.microsoft.com/office/drawing/2014/main" id="{9C475B1A-C793-44DE-4EE8-E600723DF0A0}"/>
              </a:ext>
            </a:extLst>
          </p:cNvPr>
          <p:cNvSpPr/>
          <p:nvPr/>
        </p:nvSpPr>
        <p:spPr>
          <a:xfrm>
            <a:off x="6431664" y="46487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6" name="橢圓 55">
            <a:extLst>
              <a:ext uri="{FF2B5EF4-FFF2-40B4-BE49-F238E27FC236}">
                <a16:creationId xmlns:a16="http://schemas.microsoft.com/office/drawing/2014/main" id="{B8CB1F96-8801-2075-DE06-A024CAE2E13D}"/>
              </a:ext>
            </a:extLst>
          </p:cNvPr>
          <p:cNvSpPr/>
          <p:nvPr/>
        </p:nvSpPr>
        <p:spPr>
          <a:xfrm>
            <a:off x="6736464" y="4683905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7" name="橢圓 56">
            <a:extLst>
              <a:ext uri="{FF2B5EF4-FFF2-40B4-BE49-F238E27FC236}">
                <a16:creationId xmlns:a16="http://schemas.microsoft.com/office/drawing/2014/main" id="{991397AF-CBA4-04DA-B200-9932404C1E20}"/>
              </a:ext>
            </a:extLst>
          </p:cNvPr>
          <p:cNvSpPr/>
          <p:nvPr/>
        </p:nvSpPr>
        <p:spPr>
          <a:xfrm>
            <a:off x="4208187" y="4437720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8" name="橢圓 57">
            <a:extLst>
              <a:ext uri="{FF2B5EF4-FFF2-40B4-BE49-F238E27FC236}">
                <a16:creationId xmlns:a16="http://schemas.microsoft.com/office/drawing/2014/main" id="{A6F479B9-2DB6-ADFB-75AC-6F542EF6114C}"/>
              </a:ext>
            </a:extLst>
          </p:cNvPr>
          <p:cNvSpPr/>
          <p:nvPr/>
        </p:nvSpPr>
        <p:spPr>
          <a:xfrm>
            <a:off x="3985449" y="4254058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1" name="橢圓 60">
            <a:extLst>
              <a:ext uri="{FF2B5EF4-FFF2-40B4-BE49-F238E27FC236}">
                <a16:creationId xmlns:a16="http://schemas.microsoft.com/office/drawing/2014/main" id="{64689DB7-5AA5-B47D-10A3-5D6346B0574B}"/>
              </a:ext>
            </a:extLst>
          </p:cNvPr>
          <p:cNvSpPr/>
          <p:nvPr/>
        </p:nvSpPr>
        <p:spPr>
          <a:xfrm>
            <a:off x="3911203" y="4496336"/>
            <a:ext cx="57496" cy="57496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64" name="圖片 63">
            <a:extLst>
              <a:ext uri="{FF2B5EF4-FFF2-40B4-BE49-F238E27FC236}">
                <a16:creationId xmlns:a16="http://schemas.microsoft.com/office/drawing/2014/main" id="{1664B3D2-3B9F-DCB8-0AA6-1C4330F3E8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22" t="20652" r="29196" b="77126"/>
          <a:stretch/>
        </p:blipFill>
        <p:spPr>
          <a:xfrm>
            <a:off x="3582869" y="-644022"/>
            <a:ext cx="4956884" cy="185057"/>
          </a:xfrm>
          <a:prstGeom prst="rect">
            <a:avLst/>
          </a:prstGeom>
        </p:spPr>
      </p:pic>
      <p:pic>
        <p:nvPicPr>
          <p:cNvPr id="65" name="圖片 64">
            <a:extLst>
              <a:ext uri="{FF2B5EF4-FFF2-40B4-BE49-F238E27FC236}">
                <a16:creationId xmlns:a16="http://schemas.microsoft.com/office/drawing/2014/main" id="{11A1D19B-E122-8BE0-99C6-69F856777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73" t="76684" r="8587" b="17830"/>
          <a:stretch/>
        </p:blipFill>
        <p:spPr>
          <a:xfrm>
            <a:off x="2471138" y="7043765"/>
            <a:ext cx="7228116" cy="333218"/>
          </a:xfrm>
          <a:prstGeom prst="rect">
            <a:avLst/>
          </a:prstGeom>
        </p:spPr>
      </p:pic>
      <p:pic>
        <p:nvPicPr>
          <p:cNvPr id="66" name="圖片 65">
            <a:extLst>
              <a:ext uri="{FF2B5EF4-FFF2-40B4-BE49-F238E27FC236}">
                <a16:creationId xmlns:a16="http://schemas.microsoft.com/office/drawing/2014/main" id="{7E9507EF-565C-4AFA-7943-000347FA0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9" t="22080" r="87926" b="22364"/>
          <a:stretch/>
        </p:blipFill>
        <p:spPr>
          <a:xfrm>
            <a:off x="-901162" y="1444857"/>
            <a:ext cx="555172" cy="3965515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E6E3329B-37E6-4BF3-9E8E-1B8BF4899A69}"/>
              </a:ext>
            </a:extLst>
          </p:cNvPr>
          <p:cNvSpPr txBox="1"/>
          <p:nvPr/>
        </p:nvSpPr>
        <p:spPr>
          <a:xfrm>
            <a:off x="2905018" y="1291318"/>
            <a:ext cx="63567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600" dirty="0"/>
              <a:t>Allocation schedule map of </a:t>
            </a:r>
            <a:r>
              <a:rPr kumimoji="1" lang="en-US" altLang="zh-TW" sz="1600" dirty="0" err="1"/>
              <a:t>Ubike</a:t>
            </a:r>
            <a:r>
              <a:rPr kumimoji="1" lang="en-US" altLang="zh-TW" sz="1600" dirty="0"/>
              <a:t> 2.0 stations in NTU campus in Instance 2</a:t>
            </a:r>
            <a:endParaRPr kumimoji="1" lang="zh-TW" altLang="en-US" sz="1600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D065E47-C232-4994-F823-C0F01C0C2C97}"/>
              </a:ext>
            </a:extLst>
          </p:cNvPr>
          <p:cNvSpPr txBox="1"/>
          <p:nvPr/>
        </p:nvSpPr>
        <p:spPr>
          <a:xfrm>
            <a:off x="1915885" y="1687286"/>
            <a:ext cx="580608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100" dirty="0"/>
              <a:t>25.022</a:t>
            </a:r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r>
              <a:rPr kumimoji="1" lang="en-US" altLang="zh-TW" sz="1100" dirty="0"/>
              <a:t>25.020</a:t>
            </a:r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endParaRPr kumimoji="1" lang="zh-TW" altLang="en-US" sz="1100" dirty="0"/>
          </a:p>
          <a:p>
            <a:r>
              <a:rPr kumimoji="1" lang="en-US" altLang="zh-TW" sz="1100" dirty="0"/>
              <a:t>25.018</a:t>
            </a:r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endParaRPr kumimoji="1" lang="zh-TW" altLang="en-US" sz="1100" dirty="0"/>
          </a:p>
          <a:p>
            <a:r>
              <a:rPr kumimoji="1" lang="en-US" altLang="zh-TW" sz="1100" dirty="0"/>
              <a:t>25.016</a:t>
            </a:r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endParaRPr kumimoji="1" lang="zh-TW" altLang="en-US" sz="1100" dirty="0"/>
          </a:p>
          <a:p>
            <a:r>
              <a:rPr kumimoji="1" lang="en-US" altLang="zh-TW" sz="1100" dirty="0"/>
              <a:t>25.014</a:t>
            </a:r>
          </a:p>
          <a:p>
            <a:endParaRPr kumimoji="1" lang="en-US" altLang="zh-TW" sz="1100" dirty="0"/>
          </a:p>
          <a:p>
            <a:endParaRPr kumimoji="1" lang="en-US" altLang="zh-TW" sz="1100" dirty="0"/>
          </a:p>
          <a:p>
            <a:endParaRPr kumimoji="1" lang="zh-TW" altLang="en-US" sz="1100" dirty="0"/>
          </a:p>
          <a:p>
            <a:r>
              <a:rPr kumimoji="1" lang="en-US" altLang="zh-TW" sz="1100" dirty="0"/>
              <a:t>25.012</a:t>
            </a:r>
          </a:p>
          <a:p>
            <a:endParaRPr kumimoji="1" lang="en-US" altLang="zh-TW" sz="11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A8000A6-0234-310B-3FDB-13B9FBEEE699}"/>
              </a:ext>
            </a:extLst>
          </p:cNvPr>
          <p:cNvSpPr txBox="1"/>
          <p:nvPr/>
        </p:nvSpPr>
        <p:spPr>
          <a:xfrm rot="16200000">
            <a:off x="1312509" y="3340033"/>
            <a:ext cx="9156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400" dirty="0"/>
              <a:t>Longitude</a:t>
            </a:r>
            <a:endParaRPr kumimoji="1" lang="zh-TW" altLang="en-US" sz="1400" dirty="0"/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E56368B1-07A7-EF9E-ECAE-D381A6A0303E}"/>
              </a:ext>
            </a:extLst>
          </p:cNvPr>
          <p:cNvSpPr txBox="1"/>
          <p:nvPr/>
        </p:nvSpPr>
        <p:spPr>
          <a:xfrm>
            <a:off x="5641768" y="5803074"/>
            <a:ext cx="787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400" dirty="0"/>
              <a:t>Latitude</a:t>
            </a:r>
            <a:endParaRPr kumimoji="1" lang="zh-TW" altLang="en-US" sz="14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6A792E9-3FA0-618F-3769-D4D4F760815E}"/>
              </a:ext>
            </a:extLst>
          </p:cNvPr>
          <p:cNvSpPr txBox="1"/>
          <p:nvPr/>
        </p:nvSpPr>
        <p:spPr>
          <a:xfrm>
            <a:off x="5243804" y="8770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69" name="文字方塊 68">
            <a:extLst>
              <a:ext uri="{FF2B5EF4-FFF2-40B4-BE49-F238E27FC236}">
                <a16:creationId xmlns:a16="http://schemas.microsoft.com/office/drawing/2014/main" id="{4474C287-E7EC-0965-02D7-F19488E702B3}"/>
              </a:ext>
            </a:extLst>
          </p:cNvPr>
          <p:cNvSpPr txBox="1"/>
          <p:nvPr/>
        </p:nvSpPr>
        <p:spPr>
          <a:xfrm>
            <a:off x="2530374" y="5541816"/>
            <a:ext cx="63209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100" dirty="0"/>
              <a:t>121.525	                121.530	  121.535	                  121.540	     121.545</a:t>
            </a:r>
            <a:endParaRPr kumimoji="1" lang="zh-TW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001913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群組 59">
            <a:extLst>
              <a:ext uri="{FF2B5EF4-FFF2-40B4-BE49-F238E27FC236}">
                <a16:creationId xmlns:a16="http://schemas.microsoft.com/office/drawing/2014/main" id="{4E89E757-3539-5DA0-ECC3-12EA8B95C207}"/>
              </a:ext>
            </a:extLst>
          </p:cNvPr>
          <p:cNvGrpSpPr/>
          <p:nvPr/>
        </p:nvGrpSpPr>
        <p:grpSpPr>
          <a:xfrm>
            <a:off x="2526244" y="1687285"/>
            <a:ext cx="7053185" cy="3842658"/>
            <a:chOff x="2764971" y="1828800"/>
            <a:chExt cx="8055429" cy="3646714"/>
          </a:xfrm>
        </p:grpSpPr>
        <p:pic>
          <p:nvPicPr>
            <p:cNvPr id="62" name="圖片 61">
              <a:extLst>
                <a:ext uri="{FF2B5EF4-FFF2-40B4-BE49-F238E27FC236}">
                  <a16:creationId xmlns:a16="http://schemas.microsoft.com/office/drawing/2014/main" id="{77B69285-0F0B-0662-5153-98058467E2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180" t="23191" r="9513" b="23633"/>
            <a:stretch/>
          </p:blipFill>
          <p:spPr>
            <a:xfrm>
              <a:off x="2764971" y="1828800"/>
              <a:ext cx="8055429" cy="3646714"/>
            </a:xfrm>
            <a:prstGeom prst="rect">
              <a:avLst/>
            </a:prstGeom>
          </p:spPr>
        </p:pic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DE51A28A-6C45-F739-F95E-C8EDB7A45698}"/>
                </a:ext>
              </a:extLst>
            </p:cNvPr>
            <p:cNvSpPr/>
            <p:nvPr/>
          </p:nvSpPr>
          <p:spPr>
            <a:xfrm>
              <a:off x="2808514" y="1861457"/>
              <a:ext cx="7946572" cy="3581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pic>
        <p:nvPicPr>
          <p:cNvPr id="64" name="圖片 63">
            <a:extLst>
              <a:ext uri="{FF2B5EF4-FFF2-40B4-BE49-F238E27FC236}">
                <a16:creationId xmlns:a16="http://schemas.microsoft.com/office/drawing/2014/main" id="{1664B3D2-3B9F-DCB8-0AA6-1C4330F3E8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22" t="20652" r="29196" b="77126"/>
          <a:stretch/>
        </p:blipFill>
        <p:spPr>
          <a:xfrm>
            <a:off x="3582869" y="-644022"/>
            <a:ext cx="4956884" cy="185057"/>
          </a:xfrm>
          <a:prstGeom prst="rect">
            <a:avLst/>
          </a:prstGeom>
        </p:spPr>
      </p:pic>
      <p:pic>
        <p:nvPicPr>
          <p:cNvPr id="65" name="圖片 64">
            <a:extLst>
              <a:ext uri="{FF2B5EF4-FFF2-40B4-BE49-F238E27FC236}">
                <a16:creationId xmlns:a16="http://schemas.microsoft.com/office/drawing/2014/main" id="{11A1D19B-E122-8BE0-99C6-69F856777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73" t="76684" r="8587" b="17830"/>
          <a:stretch/>
        </p:blipFill>
        <p:spPr>
          <a:xfrm>
            <a:off x="2471138" y="7043765"/>
            <a:ext cx="7228116" cy="333218"/>
          </a:xfrm>
          <a:prstGeom prst="rect">
            <a:avLst/>
          </a:prstGeom>
        </p:spPr>
      </p:pic>
      <p:pic>
        <p:nvPicPr>
          <p:cNvPr id="66" name="圖片 65">
            <a:extLst>
              <a:ext uri="{FF2B5EF4-FFF2-40B4-BE49-F238E27FC236}">
                <a16:creationId xmlns:a16="http://schemas.microsoft.com/office/drawing/2014/main" id="{7E9507EF-565C-4AFA-7943-000347FA0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9" t="22080" r="87926" b="22364"/>
          <a:stretch/>
        </p:blipFill>
        <p:spPr>
          <a:xfrm>
            <a:off x="-901162" y="1444857"/>
            <a:ext cx="555172" cy="396551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1A0C749-A843-BB56-8242-E8834012BF52}"/>
              </a:ext>
            </a:extLst>
          </p:cNvPr>
          <p:cNvSpPr txBox="1"/>
          <p:nvPr/>
        </p:nvSpPr>
        <p:spPr>
          <a:xfrm>
            <a:off x="2530374" y="5541816"/>
            <a:ext cx="63209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100" dirty="0"/>
              <a:t>121.525	                121.530	  121.535	                  121.540	     121.545</a:t>
            </a:r>
            <a:endParaRPr kumimoji="1" lang="zh-TW" altLang="en-US" sz="1100" dirty="0"/>
          </a:p>
        </p:txBody>
      </p: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E56368B1-07A7-EF9E-ECAE-D381A6A0303E}"/>
              </a:ext>
            </a:extLst>
          </p:cNvPr>
          <p:cNvSpPr txBox="1"/>
          <p:nvPr/>
        </p:nvSpPr>
        <p:spPr>
          <a:xfrm>
            <a:off x="5641768" y="5803074"/>
            <a:ext cx="787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400" dirty="0"/>
              <a:t>Latitude</a:t>
            </a:r>
            <a:endParaRPr kumimoji="1" lang="zh-TW" altLang="en-US" sz="14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6A792E9-3FA0-618F-3769-D4D4F760815E}"/>
              </a:ext>
            </a:extLst>
          </p:cNvPr>
          <p:cNvSpPr txBox="1"/>
          <p:nvPr/>
        </p:nvSpPr>
        <p:spPr>
          <a:xfrm>
            <a:off x="5243804" y="8770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69" name="圖片 68">
            <a:extLst>
              <a:ext uri="{FF2B5EF4-FFF2-40B4-BE49-F238E27FC236}">
                <a16:creationId xmlns:a16="http://schemas.microsoft.com/office/drawing/2014/main" id="{9B307F21-B06F-95B8-2BC3-7D8D50F007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221"/>
          <a:stretch/>
        </p:blipFill>
        <p:spPr>
          <a:xfrm>
            <a:off x="1412913" y="1057619"/>
            <a:ext cx="8788706" cy="4472848"/>
          </a:xfrm>
          <a:prstGeom prst="rect">
            <a:avLst/>
          </a:prstGeom>
        </p:spPr>
      </p:pic>
      <p:sp>
        <p:nvSpPr>
          <p:cNvPr id="70" name="文字方塊 69">
            <a:extLst>
              <a:ext uri="{FF2B5EF4-FFF2-40B4-BE49-F238E27FC236}">
                <a16:creationId xmlns:a16="http://schemas.microsoft.com/office/drawing/2014/main" id="{5572240C-7A8A-9BF8-1E5A-112E0E0D4B70}"/>
              </a:ext>
            </a:extLst>
          </p:cNvPr>
          <p:cNvSpPr txBox="1"/>
          <p:nvPr/>
        </p:nvSpPr>
        <p:spPr>
          <a:xfrm>
            <a:off x="407624" y="264405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Final</a:t>
            </a:r>
          </a:p>
        </p:txBody>
      </p:sp>
    </p:spTree>
    <p:extLst>
      <p:ext uri="{BB962C8B-B14F-4D97-AF65-F5344CB8AC3E}">
        <p14:creationId xmlns:p14="http://schemas.microsoft.com/office/powerpoint/2010/main" val="4207663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圖片 65">
            <a:extLst>
              <a:ext uri="{FF2B5EF4-FFF2-40B4-BE49-F238E27FC236}">
                <a16:creationId xmlns:a16="http://schemas.microsoft.com/office/drawing/2014/main" id="{7E9507EF-565C-4AFA-7943-000347FA0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9" t="22080" r="87926" b="22364"/>
          <a:stretch/>
        </p:blipFill>
        <p:spPr>
          <a:xfrm>
            <a:off x="-901162" y="1444857"/>
            <a:ext cx="555172" cy="3965515"/>
          </a:xfrm>
          <a:prstGeom prst="rect">
            <a:avLst/>
          </a:prstGeom>
        </p:spPr>
      </p:pic>
      <p:sp>
        <p:nvSpPr>
          <p:cNvPr id="70" name="文字方塊 69">
            <a:extLst>
              <a:ext uri="{FF2B5EF4-FFF2-40B4-BE49-F238E27FC236}">
                <a16:creationId xmlns:a16="http://schemas.microsoft.com/office/drawing/2014/main" id="{5572240C-7A8A-9BF8-1E5A-112E0E0D4B70}"/>
              </a:ext>
            </a:extLst>
          </p:cNvPr>
          <p:cNvSpPr txBox="1"/>
          <p:nvPr/>
        </p:nvSpPr>
        <p:spPr>
          <a:xfrm>
            <a:off x="407624" y="264405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Final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4526241-2A64-E9C3-96F3-0F8E04CD1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704" y="1180408"/>
            <a:ext cx="7891655" cy="477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431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圖片 65">
            <a:extLst>
              <a:ext uri="{FF2B5EF4-FFF2-40B4-BE49-F238E27FC236}">
                <a16:creationId xmlns:a16="http://schemas.microsoft.com/office/drawing/2014/main" id="{7E9507EF-565C-4AFA-7943-000347FA0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9" t="22080" r="87926" b="22364"/>
          <a:stretch/>
        </p:blipFill>
        <p:spPr>
          <a:xfrm>
            <a:off x="-901162" y="1444857"/>
            <a:ext cx="555172" cy="3965515"/>
          </a:xfrm>
          <a:prstGeom prst="rect">
            <a:avLst/>
          </a:prstGeom>
        </p:spPr>
      </p:pic>
      <p:sp>
        <p:nvSpPr>
          <p:cNvPr id="70" name="文字方塊 69">
            <a:extLst>
              <a:ext uri="{FF2B5EF4-FFF2-40B4-BE49-F238E27FC236}">
                <a16:creationId xmlns:a16="http://schemas.microsoft.com/office/drawing/2014/main" id="{5572240C-7A8A-9BF8-1E5A-112E0E0D4B70}"/>
              </a:ext>
            </a:extLst>
          </p:cNvPr>
          <p:cNvSpPr txBox="1"/>
          <p:nvPr/>
        </p:nvSpPr>
        <p:spPr>
          <a:xfrm>
            <a:off x="407624" y="264405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Final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88DB78C-4AAB-D610-2007-87128AFD0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669" y="880624"/>
            <a:ext cx="8529551" cy="514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64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93</Words>
  <Application>Microsoft Macintosh PowerPoint</Application>
  <PresentationFormat>寬螢幕</PresentationFormat>
  <Paragraphs>56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User</dc:creator>
  <cp:lastModifiedBy>Microsoft Office User</cp:lastModifiedBy>
  <cp:revision>3</cp:revision>
  <dcterms:created xsi:type="dcterms:W3CDTF">2022-06-10T05:41:42Z</dcterms:created>
  <dcterms:modified xsi:type="dcterms:W3CDTF">2022-06-10T07:21:44Z</dcterms:modified>
</cp:coreProperties>
</file>

<file path=docProps/thumbnail.jpeg>
</file>